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5" r:id="rId2"/>
    <p:sldId id="261" r:id="rId3"/>
    <p:sldId id="257" r:id="rId4"/>
    <p:sldId id="258" r:id="rId5"/>
    <p:sldId id="264" r:id="rId6"/>
    <p:sldId id="259" r:id="rId7"/>
    <p:sldId id="260" r:id="rId8"/>
    <p:sldId id="263" r:id="rId9"/>
    <p:sldId id="266" r:id="rId10"/>
    <p:sldId id="271" r:id="rId11"/>
    <p:sldId id="272" r:id="rId12"/>
    <p:sldId id="273" r:id="rId13"/>
    <p:sldId id="274" r:id="rId14"/>
    <p:sldId id="276" r:id="rId15"/>
    <p:sldId id="278" r:id="rId16"/>
    <p:sldId id="275" r:id="rId17"/>
    <p:sldId id="277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7876BE-352D-424A-B561-35B644D5D762}" v="1" dt="2026-01-14T06:08:27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1" autoAdjust="0"/>
    <p:restoredTop sz="94660"/>
  </p:normalViewPr>
  <p:slideViewPr>
    <p:cSldViewPr snapToGrid="0">
      <p:cViewPr>
        <p:scale>
          <a:sx n="100" d="100"/>
          <a:sy n="100" d="100"/>
        </p:scale>
        <p:origin x="3254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gua zzz" userId="3d89ecaa24715655" providerId="LiveId" clId="{B7EC1210-B89A-4084-B5E8-A834BEF043B5}"/>
    <pc:docChg chg="undo custSel addSld delSld modSld sldOrd">
      <pc:chgData name="hamigua zzz" userId="3d89ecaa24715655" providerId="LiveId" clId="{B7EC1210-B89A-4084-B5E8-A834BEF043B5}" dt="2026-01-14T06:09:00.616" v="3302" actId="1076"/>
      <pc:docMkLst>
        <pc:docMk/>
      </pc:docMkLst>
      <pc:sldChg chg="modSp mod">
        <pc:chgData name="hamigua zzz" userId="3d89ecaa24715655" providerId="LiveId" clId="{B7EC1210-B89A-4084-B5E8-A834BEF043B5}" dt="2025-12-18T06:53:26.468" v="830" actId="20577"/>
        <pc:sldMkLst>
          <pc:docMk/>
          <pc:sldMk cId="3689314078" sldId="257"/>
        </pc:sldMkLst>
        <pc:spChg chg="mod">
          <ac:chgData name="hamigua zzz" userId="3d89ecaa24715655" providerId="LiveId" clId="{B7EC1210-B89A-4084-B5E8-A834BEF043B5}" dt="2025-12-18T06:53:26.468" v="830" actId="20577"/>
          <ac:spMkLst>
            <pc:docMk/>
            <pc:sldMk cId="3689314078" sldId="257"/>
            <ac:spMk id="2" creationId="{DDD8D84C-AD02-5BDE-4048-67B950B561C0}"/>
          </ac:spMkLst>
        </pc:spChg>
        <pc:spChg chg="mod">
          <ac:chgData name="hamigua zzz" userId="3d89ecaa24715655" providerId="LiveId" clId="{B7EC1210-B89A-4084-B5E8-A834BEF043B5}" dt="2025-12-17T05:20:05.398" v="194" actId="20577"/>
          <ac:spMkLst>
            <pc:docMk/>
            <pc:sldMk cId="3689314078" sldId="257"/>
            <ac:spMk id="6" creationId="{11F2135B-B394-2907-2159-A46104AD9445}"/>
          </ac:spMkLst>
        </pc:spChg>
      </pc:sldChg>
      <pc:sldChg chg="addSp delSp modSp mod">
        <pc:chgData name="hamigua zzz" userId="3d89ecaa24715655" providerId="LiveId" clId="{B7EC1210-B89A-4084-B5E8-A834BEF043B5}" dt="2026-01-14T06:09:00.616" v="3302" actId="1076"/>
        <pc:sldMkLst>
          <pc:docMk/>
          <pc:sldMk cId="1228514145" sldId="258"/>
        </pc:sldMkLst>
        <pc:spChg chg="mod">
          <ac:chgData name="hamigua zzz" userId="3d89ecaa24715655" providerId="LiveId" clId="{B7EC1210-B89A-4084-B5E8-A834BEF043B5}" dt="2026-01-14T06:05:54.558" v="3266" actId="20577"/>
          <ac:spMkLst>
            <pc:docMk/>
            <pc:sldMk cId="1228514145" sldId="258"/>
            <ac:spMk id="2" creationId="{50336DDD-C78E-5EDD-1150-C044D393BCB8}"/>
          </ac:spMkLst>
        </pc:spChg>
        <pc:spChg chg="add del mod">
          <ac:chgData name="hamigua zzz" userId="3d89ecaa24715655" providerId="LiveId" clId="{B7EC1210-B89A-4084-B5E8-A834BEF043B5}" dt="2026-01-14T06:06:13.815" v="3269" actId="478"/>
          <ac:spMkLst>
            <pc:docMk/>
            <pc:sldMk cId="1228514145" sldId="258"/>
            <ac:spMk id="3" creationId="{941E38F3-72E6-601B-5483-47C1775E19D3}"/>
          </ac:spMkLst>
        </pc:spChg>
        <pc:spChg chg="add del mod">
          <ac:chgData name="hamigua zzz" userId="3d89ecaa24715655" providerId="LiveId" clId="{B7EC1210-B89A-4084-B5E8-A834BEF043B5}" dt="2026-01-14T06:06:13.815" v="3269" actId="478"/>
          <ac:spMkLst>
            <pc:docMk/>
            <pc:sldMk cId="1228514145" sldId="258"/>
            <ac:spMk id="5" creationId="{4018BF28-AB7A-3386-B52F-280796781FEC}"/>
          </ac:spMkLst>
        </pc:spChg>
        <pc:spChg chg="add del mod">
          <ac:chgData name="hamigua zzz" userId="3d89ecaa24715655" providerId="LiveId" clId="{B7EC1210-B89A-4084-B5E8-A834BEF043B5}" dt="2026-01-14T06:06:18.180" v="3271" actId="478"/>
          <ac:spMkLst>
            <pc:docMk/>
            <pc:sldMk cId="1228514145" sldId="258"/>
            <ac:spMk id="6" creationId="{7A6ABFBA-55BB-38BD-9672-13F93E33419B}"/>
          </ac:spMkLst>
        </pc:spChg>
        <pc:spChg chg="add del mod">
          <ac:chgData name="hamigua zzz" userId="3d89ecaa24715655" providerId="LiveId" clId="{B7EC1210-B89A-4084-B5E8-A834BEF043B5}" dt="2026-01-14T06:06:13.815" v="3269" actId="478"/>
          <ac:spMkLst>
            <pc:docMk/>
            <pc:sldMk cId="1228514145" sldId="258"/>
            <ac:spMk id="9" creationId="{AAA52365-8A2C-BB0A-154F-3CF65EFFE498}"/>
          </ac:spMkLst>
        </pc:spChg>
        <pc:picChg chg="add del mod">
          <ac:chgData name="hamigua zzz" userId="3d89ecaa24715655" providerId="LiveId" clId="{B7EC1210-B89A-4084-B5E8-A834BEF043B5}" dt="2026-01-14T06:05:51.423" v="3265" actId="478"/>
          <ac:picMkLst>
            <pc:docMk/>
            <pc:sldMk cId="1228514145" sldId="258"/>
            <ac:picMk id="4" creationId="{568CE7A3-ECEA-6C72-67FB-15C4479F7C76}"/>
          </ac:picMkLst>
        </pc:picChg>
        <pc:picChg chg="add del mod modCrop">
          <ac:chgData name="hamigua zzz" userId="3d89ecaa24715655" providerId="LiveId" clId="{B7EC1210-B89A-4084-B5E8-A834BEF043B5}" dt="2026-01-14T06:06:13.815" v="3269" actId="478"/>
          <ac:picMkLst>
            <pc:docMk/>
            <pc:sldMk cId="1228514145" sldId="258"/>
            <ac:picMk id="8" creationId="{896BB9B1-D4F5-53BB-8648-B61959B9E77A}"/>
          </ac:picMkLst>
        </pc:picChg>
        <pc:picChg chg="add mod">
          <ac:chgData name="hamigua zzz" userId="3d89ecaa24715655" providerId="LiveId" clId="{B7EC1210-B89A-4084-B5E8-A834BEF043B5}" dt="2026-01-14T06:09:00.616" v="3302" actId="1076"/>
          <ac:picMkLst>
            <pc:docMk/>
            <pc:sldMk cId="1228514145" sldId="258"/>
            <ac:picMk id="10" creationId="{6C563585-D213-D5E5-18C5-2550A0D153C4}"/>
          </ac:picMkLst>
        </pc:picChg>
        <pc:picChg chg="add mod">
          <ac:chgData name="hamigua zzz" userId="3d89ecaa24715655" providerId="LiveId" clId="{B7EC1210-B89A-4084-B5E8-A834BEF043B5}" dt="2026-01-14T06:08:59.296" v="3301" actId="1076"/>
          <ac:picMkLst>
            <pc:docMk/>
            <pc:sldMk cId="1228514145" sldId="258"/>
            <ac:picMk id="12" creationId="{D2CB2207-08BE-4C16-6EC8-FB9F5E5E2059}"/>
          </ac:picMkLst>
        </pc:picChg>
      </pc:sldChg>
      <pc:sldChg chg="addSp delSp modSp new mod">
        <pc:chgData name="hamigua zzz" userId="3d89ecaa24715655" providerId="LiveId" clId="{B7EC1210-B89A-4084-B5E8-A834BEF043B5}" dt="2025-12-18T13:12:47.817" v="2305" actId="20577"/>
        <pc:sldMkLst>
          <pc:docMk/>
          <pc:sldMk cId="2807621633" sldId="259"/>
        </pc:sldMkLst>
        <pc:spChg chg="mod">
          <ac:chgData name="hamigua zzz" userId="3d89ecaa24715655" providerId="LiveId" clId="{B7EC1210-B89A-4084-B5E8-A834BEF043B5}" dt="2025-12-17T05:27:45.279" v="448" actId="20577"/>
          <ac:spMkLst>
            <pc:docMk/>
            <pc:sldMk cId="2807621633" sldId="259"/>
            <ac:spMk id="2" creationId="{B2271663-150D-05B4-4C40-B85B7A872997}"/>
          </ac:spMkLst>
        </pc:spChg>
        <pc:spChg chg="mod">
          <ac:chgData name="hamigua zzz" userId="3d89ecaa24715655" providerId="LiveId" clId="{B7EC1210-B89A-4084-B5E8-A834BEF043B5}" dt="2025-12-18T13:12:47.817" v="2305" actId="20577"/>
          <ac:spMkLst>
            <pc:docMk/>
            <pc:sldMk cId="2807621633" sldId="259"/>
            <ac:spMk id="3" creationId="{E9A9FD7D-76A3-2FA2-49D0-3511E8342920}"/>
          </ac:spMkLst>
        </pc:spChg>
        <pc:picChg chg="add mod">
          <ac:chgData name="hamigua zzz" userId="3d89ecaa24715655" providerId="LiveId" clId="{B7EC1210-B89A-4084-B5E8-A834BEF043B5}" dt="2025-12-17T05:36:36.020" v="672" actId="1076"/>
          <ac:picMkLst>
            <pc:docMk/>
            <pc:sldMk cId="2807621633" sldId="259"/>
            <ac:picMk id="7" creationId="{7D39D18A-6B70-BA65-0042-2FF0FEF07FBB}"/>
          </ac:picMkLst>
        </pc:picChg>
      </pc:sldChg>
      <pc:sldChg chg="addSp delSp modSp new mod ord">
        <pc:chgData name="hamigua zzz" userId="3d89ecaa24715655" providerId="LiveId" clId="{B7EC1210-B89A-4084-B5E8-A834BEF043B5}" dt="2025-12-18T09:34:07.844" v="890" actId="1076"/>
        <pc:sldMkLst>
          <pc:docMk/>
          <pc:sldMk cId="3191787959" sldId="260"/>
        </pc:sldMkLst>
        <pc:spChg chg="mod">
          <ac:chgData name="hamigua zzz" userId="3d89ecaa24715655" providerId="LiveId" clId="{B7EC1210-B89A-4084-B5E8-A834BEF043B5}" dt="2025-12-18T09:32:38.746" v="877" actId="20577"/>
          <ac:spMkLst>
            <pc:docMk/>
            <pc:sldMk cId="3191787959" sldId="260"/>
            <ac:spMk id="2" creationId="{EEFFE7B0-F4C5-8941-6C5B-87EC0DBBF242}"/>
          </ac:spMkLst>
        </pc:spChg>
        <pc:picChg chg="add mod">
          <ac:chgData name="hamigua zzz" userId="3d89ecaa24715655" providerId="LiveId" clId="{B7EC1210-B89A-4084-B5E8-A834BEF043B5}" dt="2025-12-18T09:34:07.844" v="890" actId="1076"/>
          <ac:picMkLst>
            <pc:docMk/>
            <pc:sldMk cId="3191787959" sldId="260"/>
            <ac:picMk id="7" creationId="{A080CE2E-40C6-EF95-1B26-5C4D83F504D4}"/>
          </ac:picMkLst>
        </pc:picChg>
        <pc:picChg chg="add mod">
          <ac:chgData name="hamigua zzz" userId="3d89ecaa24715655" providerId="LiveId" clId="{B7EC1210-B89A-4084-B5E8-A834BEF043B5}" dt="2025-12-18T06:50:34.758" v="746" actId="1076"/>
          <ac:picMkLst>
            <pc:docMk/>
            <pc:sldMk cId="3191787959" sldId="260"/>
            <ac:picMk id="9" creationId="{29596CE1-E456-A696-102A-222D70513BDF}"/>
          </ac:picMkLst>
        </pc:picChg>
      </pc:sldChg>
      <pc:sldChg chg="addSp modSp new mod ord">
        <pc:chgData name="hamigua zzz" userId="3d89ecaa24715655" providerId="LiveId" clId="{B7EC1210-B89A-4084-B5E8-A834BEF043B5}" dt="2025-12-18T13:00:56.816" v="2128" actId="20577"/>
        <pc:sldMkLst>
          <pc:docMk/>
          <pc:sldMk cId="3985380164" sldId="261"/>
        </pc:sldMkLst>
        <pc:spChg chg="mod">
          <ac:chgData name="hamigua zzz" userId="3d89ecaa24715655" providerId="LiveId" clId="{B7EC1210-B89A-4084-B5E8-A834BEF043B5}" dt="2025-12-18T06:53:10.189" v="816" actId="20577"/>
          <ac:spMkLst>
            <pc:docMk/>
            <pc:sldMk cId="3985380164" sldId="261"/>
            <ac:spMk id="2" creationId="{C49615A1-125B-83BA-6450-F879319898C9}"/>
          </ac:spMkLst>
        </pc:spChg>
        <pc:spChg chg="mod">
          <ac:chgData name="hamigua zzz" userId="3d89ecaa24715655" providerId="LiveId" clId="{B7EC1210-B89A-4084-B5E8-A834BEF043B5}" dt="2025-12-18T13:00:56.816" v="2128" actId="20577"/>
          <ac:spMkLst>
            <pc:docMk/>
            <pc:sldMk cId="3985380164" sldId="261"/>
            <ac:spMk id="3" creationId="{4CC29F34-A951-914D-D0EA-3866D0BC3111}"/>
          </ac:spMkLst>
        </pc:spChg>
        <pc:picChg chg="add mod">
          <ac:chgData name="hamigua zzz" userId="3d89ecaa24715655" providerId="LiveId" clId="{B7EC1210-B89A-4084-B5E8-A834BEF043B5}" dt="2025-12-18T13:00:49.223" v="2127" actId="1076"/>
          <ac:picMkLst>
            <pc:docMk/>
            <pc:sldMk cId="3985380164" sldId="261"/>
            <ac:picMk id="6" creationId="{6366F331-F586-6543-0D8D-5BFDB408D2E8}"/>
          </ac:picMkLst>
        </pc:picChg>
      </pc:sldChg>
      <pc:sldChg chg="addSp delSp modSp new mod">
        <pc:chgData name="hamigua zzz" userId="3d89ecaa24715655" providerId="LiveId" clId="{B7EC1210-B89A-4084-B5E8-A834BEF043B5}" dt="2025-12-19T02:45:47.624" v="3241" actId="20577"/>
        <pc:sldMkLst>
          <pc:docMk/>
          <pc:sldMk cId="322851657" sldId="263"/>
        </pc:sldMkLst>
        <pc:spChg chg="mod">
          <ac:chgData name="hamigua zzz" userId="3d89ecaa24715655" providerId="LiveId" clId="{B7EC1210-B89A-4084-B5E8-A834BEF043B5}" dt="2025-12-18T09:33:25.349" v="886" actId="404"/>
          <ac:spMkLst>
            <pc:docMk/>
            <pc:sldMk cId="322851657" sldId="263"/>
            <ac:spMk id="2" creationId="{E6507AE9-634B-CA4E-AA67-4B1D189BAF8D}"/>
          </ac:spMkLst>
        </pc:spChg>
        <pc:spChg chg="add mod">
          <ac:chgData name="hamigua zzz" userId="3d89ecaa24715655" providerId="LiveId" clId="{B7EC1210-B89A-4084-B5E8-A834BEF043B5}" dt="2025-12-19T02:45:22.966" v="3235" actId="1076"/>
          <ac:spMkLst>
            <pc:docMk/>
            <pc:sldMk cId="322851657" sldId="263"/>
            <ac:spMk id="4" creationId="{54AC23BA-1D1E-8030-0490-9C2ECD1B2148}"/>
          </ac:spMkLst>
        </pc:spChg>
        <pc:spChg chg="add mod">
          <ac:chgData name="hamigua zzz" userId="3d89ecaa24715655" providerId="LiveId" clId="{B7EC1210-B89A-4084-B5E8-A834BEF043B5}" dt="2025-12-19T02:45:47.624" v="3241" actId="20577"/>
          <ac:spMkLst>
            <pc:docMk/>
            <pc:sldMk cId="322851657" sldId="263"/>
            <ac:spMk id="6" creationId="{97DF79A1-E566-E6CA-FD26-4DD455052F26}"/>
          </ac:spMkLst>
        </pc:spChg>
        <pc:picChg chg="add mod">
          <ac:chgData name="hamigua zzz" userId="3d89ecaa24715655" providerId="LiveId" clId="{B7EC1210-B89A-4084-B5E8-A834BEF043B5}" dt="2025-12-19T02:44:47.395" v="3216" actId="1076"/>
          <ac:picMkLst>
            <pc:docMk/>
            <pc:sldMk cId="322851657" sldId="263"/>
            <ac:picMk id="5" creationId="{5770BC7D-1537-9C11-0AF0-1FAC4DF5EF79}"/>
          </ac:picMkLst>
        </pc:picChg>
        <pc:picChg chg="add mod">
          <ac:chgData name="hamigua zzz" userId="3d89ecaa24715655" providerId="LiveId" clId="{B7EC1210-B89A-4084-B5E8-A834BEF043B5}" dt="2025-12-19T02:44:51.546" v="3218" actId="1076"/>
          <ac:picMkLst>
            <pc:docMk/>
            <pc:sldMk cId="322851657" sldId="263"/>
            <ac:picMk id="7" creationId="{17A2F749-3CDE-B8D3-C714-AD713366D78B}"/>
          </ac:picMkLst>
        </pc:picChg>
      </pc:sldChg>
      <pc:sldChg chg="addSp delSp modSp new mod">
        <pc:chgData name="hamigua zzz" userId="3d89ecaa24715655" providerId="LiveId" clId="{B7EC1210-B89A-4084-B5E8-A834BEF043B5}" dt="2026-01-14T06:06:23.820" v="3285" actId="20577"/>
        <pc:sldMkLst>
          <pc:docMk/>
          <pc:sldMk cId="2294965523" sldId="264"/>
        </pc:sldMkLst>
        <pc:spChg chg="mod">
          <ac:chgData name="hamigua zzz" userId="3d89ecaa24715655" providerId="LiveId" clId="{B7EC1210-B89A-4084-B5E8-A834BEF043B5}" dt="2026-01-14T06:06:23.820" v="3285" actId="20577"/>
          <ac:spMkLst>
            <pc:docMk/>
            <pc:sldMk cId="2294965523" sldId="264"/>
            <ac:spMk id="2" creationId="{A138DC0D-6E4B-EB62-786B-10DD2EB941E7}"/>
          </ac:spMkLst>
        </pc:spChg>
        <pc:spChg chg="add mod">
          <ac:chgData name="hamigua zzz" userId="3d89ecaa24715655" providerId="LiveId" clId="{B7EC1210-B89A-4084-B5E8-A834BEF043B5}" dt="2025-12-19T01:52:46.777" v="3190" actId="20577"/>
          <ac:spMkLst>
            <pc:docMk/>
            <pc:sldMk cId="2294965523" sldId="264"/>
            <ac:spMk id="3" creationId="{6D568CCD-2F55-6959-A7BD-6D6BF3993B6A}"/>
          </ac:spMkLst>
        </pc:spChg>
        <pc:spChg chg="add mod">
          <ac:chgData name="hamigua zzz" userId="3d89ecaa24715655" providerId="LiveId" clId="{B7EC1210-B89A-4084-B5E8-A834BEF043B5}" dt="2025-12-18T13:13:47.492" v="2361" actId="1076"/>
          <ac:spMkLst>
            <pc:docMk/>
            <pc:sldMk cId="2294965523" sldId="264"/>
            <ac:spMk id="7" creationId="{0F0AB786-3F35-8682-C2E3-08B9B52A0D98}"/>
          </ac:spMkLst>
        </pc:spChg>
        <pc:spChg chg="add mod">
          <ac:chgData name="hamigua zzz" userId="3d89ecaa24715655" providerId="LiveId" clId="{B7EC1210-B89A-4084-B5E8-A834BEF043B5}" dt="2025-12-18T13:13:28.674" v="2356" actId="20577"/>
          <ac:spMkLst>
            <pc:docMk/>
            <pc:sldMk cId="2294965523" sldId="264"/>
            <ac:spMk id="12" creationId="{F5CAC8C2-FB33-D7DA-6EBA-F8BC6BE488B9}"/>
          </ac:spMkLst>
        </pc:spChg>
        <pc:picChg chg="add mod ord">
          <ac:chgData name="hamigua zzz" userId="3d89ecaa24715655" providerId="LiveId" clId="{B7EC1210-B89A-4084-B5E8-A834BEF043B5}" dt="2025-12-19T02:26:03.467" v="3191" actId="1076"/>
          <ac:picMkLst>
            <pc:docMk/>
            <pc:sldMk cId="2294965523" sldId="264"/>
            <ac:picMk id="5" creationId="{E4594576-329D-7035-FCB5-2799F783519D}"/>
          </ac:picMkLst>
        </pc:picChg>
        <pc:picChg chg="add mod modCrop">
          <ac:chgData name="hamigua zzz" userId="3d89ecaa24715655" providerId="LiveId" clId="{B7EC1210-B89A-4084-B5E8-A834BEF043B5}" dt="2025-12-18T12:12:25.518" v="1183" actId="732"/>
          <ac:picMkLst>
            <pc:docMk/>
            <pc:sldMk cId="2294965523" sldId="264"/>
            <ac:picMk id="9" creationId="{012455F4-BB77-94DC-018A-381ECEBF2162}"/>
          </ac:picMkLst>
        </pc:picChg>
        <pc:picChg chg="add mod">
          <ac:chgData name="hamigua zzz" userId="3d89ecaa24715655" providerId="LiveId" clId="{B7EC1210-B89A-4084-B5E8-A834BEF043B5}" dt="2025-12-18T11:56:20.861" v="971" actId="1076"/>
          <ac:picMkLst>
            <pc:docMk/>
            <pc:sldMk cId="2294965523" sldId="264"/>
            <ac:picMk id="11" creationId="{9D568A32-C4A2-1F5A-C539-17963BA50D3D}"/>
          </ac:picMkLst>
        </pc:picChg>
      </pc:sldChg>
      <pc:sldChg chg="modSp new mod ord">
        <pc:chgData name="hamigua zzz" userId="3d89ecaa24715655" providerId="LiveId" clId="{B7EC1210-B89A-4084-B5E8-A834BEF043B5}" dt="2025-12-18T11:59:26.922" v="1182" actId="313"/>
        <pc:sldMkLst>
          <pc:docMk/>
          <pc:sldMk cId="1048610276" sldId="265"/>
        </pc:sldMkLst>
        <pc:spChg chg="mod">
          <ac:chgData name="hamigua zzz" userId="3d89ecaa24715655" providerId="LiveId" clId="{B7EC1210-B89A-4084-B5E8-A834BEF043B5}" dt="2025-12-18T11:59:26.922" v="1182" actId="313"/>
          <ac:spMkLst>
            <pc:docMk/>
            <pc:sldMk cId="1048610276" sldId="265"/>
            <ac:spMk id="2" creationId="{2A852B7B-527C-6217-8CAA-EEE180F38740}"/>
          </ac:spMkLst>
        </pc:spChg>
      </pc:sldChg>
      <pc:sldChg chg="modSp add mod">
        <pc:chgData name="hamigua zzz" userId="3d89ecaa24715655" providerId="LiveId" clId="{B7EC1210-B89A-4084-B5E8-A834BEF043B5}" dt="2025-12-18T11:59:22.755" v="1181" actId="20577"/>
        <pc:sldMkLst>
          <pc:docMk/>
          <pc:sldMk cId="3271245016" sldId="266"/>
        </pc:sldMkLst>
        <pc:spChg chg="mod">
          <ac:chgData name="hamigua zzz" userId="3d89ecaa24715655" providerId="LiveId" clId="{B7EC1210-B89A-4084-B5E8-A834BEF043B5}" dt="2025-12-18T11:59:22.755" v="1181" actId="20577"/>
          <ac:spMkLst>
            <pc:docMk/>
            <pc:sldMk cId="3271245016" sldId="266"/>
            <ac:spMk id="2" creationId="{A2A04DCC-C387-9FE1-EE71-3F0045B78155}"/>
          </ac:spMkLst>
        </pc:spChg>
      </pc:sldChg>
      <pc:sldChg chg="addSp modSp mod">
        <pc:chgData name="hamigua zzz" userId="3d89ecaa24715655" providerId="LiveId" clId="{B7EC1210-B89A-4084-B5E8-A834BEF043B5}" dt="2025-12-18T14:09:32.821" v="3064" actId="113"/>
        <pc:sldMkLst>
          <pc:docMk/>
          <pc:sldMk cId="0" sldId="267"/>
        </pc:sldMkLst>
        <pc:spChg chg="mod">
          <ac:chgData name="hamigua zzz" userId="3d89ecaa24715655" providerId="LiveId" clId="{B7EC1210-B89A-4084-B5E8-A834BEF043B5}" dt="2025-12-18T14:09:32.821" v="3064" actId="113"/>
          <ac:spMkLst>
            <pc:docMk/>
            <pc:sldMk cId="0" sldId="267"/>
            <ac:spMk id="3" creationId="{00000000-0000-0000-0000-000000000000}"/>
          </ac:spMkLst>
        </pc:spChg>
      </pc:sldChg>
      <pc:sldChg chg="modSp mod">
        <pc:chgData name="hamigua zzz" userId="3d89ecaa24715655" providerId="LiveId" clId="{B7EC1210-B89A-4084-B5E8-A834BEF043B5}" dt="2025-12-18T14:09:11.886" v="3058" actId="403"/>
        <pc:sldMkLst>
          <pc:docMk/>
          <pc:sldMk cId="1347278640" sldId="268"/>
        </pc:sldMkLst>
        <pc:spChg chg="mod">
          <ac:chgData name="hamigua zzz" userId="3d89ecaa24715655" providerId="LiveId" clId="{B7EC1210-B89A-4084-B5E8-A834BEF043B5}" dt="2025-12-18T14:09:11.886" v="3058" actId="403"/>
          <ac:spMkLst>
            <pc:docMk/>
            <pc:sldMk cId="1347278640" sldId="268"/>
            <ac:spMk id="3" creationId="{C5A88FCE-640A-B594-23B0-02B564D4292D}"/>
          </ac:spMkLst>
        </pc:spChg>
      </pc:sldChg>
      <pc:sldChg chg="modSp mod">
        <pc:chgData name="hamigua zzz" userId="3d89ecaa24715655" providerId="LiveId" clId="{B7EC1210-B89A-4084-B5E8-A834BEF043B5}" dt="2025-12-18T14:09:40.386" v="3065" actId="2711"/>
        <pc:sldMkLst>
          <pc:docMk/>
          <pc:sldMk cId="2503843200" sldId="269"/>
        </pc:sldMkLst>
        <pc:spChg chg="mod">
          <ac:chgData name="hamigua zzz" userId="3d89ecaa24715655" providerId="LiveId" clId="{B7EC1210-B89A-4084-B5E8-A834BEF043B5}" dt="2025-12-18T14:09:40.386" v="3065" actId="2711"/>
          <ac:spMkLst>
            <pc:docMk/>
            <pc:sldMk cId="2503843200" sldId="269"/>
            <ac:spMk id="3" creationId="{A8D78C4E-4E97-AD3E-A71D-EAA9242CDA81}"/>
          </ac:spMkLst>
        </pc:spChg>
      </pc:sldChg>
      <pc:sldChg chg="addSp delSp modSp new mod">
        <pc:chgData name="hamigua zzz" userId="3d89ecaa24715655" providerId="LiveId" clId="{B7EC1210-B89A-4084-B5E8-A834BEF043B5}" dt="2025-12-18T13:27:01.047" v="2641" actId="1076"/>
        <pc:sldMkLst>
          <pc:docMk/>
          <pc:sldMk cId="3702747946" sldId="271"/>
        </pc:sldMkLst>
        <pc:spChg chg="mod">
          <ac:chgData name="hamigua zzz" userId="3d89ecaa24715655" providerId="LiveId" clId="{B7EC1210-B89A-4084-B5E8-A834BEF043B5}" dt="2025-12-18T12:40:40.986" v="1599" actId="20577"/>
          <ac:spMkLst>
            <pc:docMk/>
            <pc:sldMk cId="3702747946" sldId="271"/>
            <ac:spMk id="2" creationId="{6441B7A7-4FE1-B5D3-2B60-BF53B5D5BFA5}"/>
          </ac:spMkLst>
        </pc:spChg>
        <pc:spChg chg="mod">
          <ac:chgData name="hamigua zzz" userId="3d89ecaa24715655" providerId="LiveId" clId="{B7EC1210-B89A-4084-B5E8-A834BEF043B5}" dt="2025-12-18T13:26:29.638" v="2626" actId="21"/>
          <ac:spMkLst>
            <pc:docMk/>
            <pc:sldMk cId="3702747946" sldId="271"/>
            <ac:spMk id="3" creationId="{33E2C38B-B68E-8554-19CA-AAB5580A1E4A}"/>
          </ac:spMkLst>
        </pc:spChg>
        <pc:spChg chg="add mod">
          <ac:chgData name="hamigua zzz" userId="3d89ecaa24715655" providerId="LiveId" clId="{B7EC1210-B89A-4084-B5E8-A834BEF043B5}" dt="2025-12-18T13:27:01.047" v="2641" actId="1076"/>
          <ac:spMkLst>
            <pc:docMk/>
            <pc:sldMk cId="3702747946" sldId="271"/>
            <ac:spMk id="7" creationId="{B4F64CB9-9DF3-4200-F5D9-6612BE7A4427}"/>
          </ac:spMkLst>
        </pc:spChg>
        <pc:picChg chg="add mod ord">
          <ac:chgData name="hamigua zzz" userId="3d89ecaa24715655" providerId="LiveId" clId="{B7EC1210-B89A-4084-B5E8-A834BEF043B5}" dt="2025-12-18T13:26:58.882" v="2640" actId="1076"/>
          <ac:picMkLst>
            <pc:docMk/>
            <pc:sldMk cId="3702747946" sldId="271"/>
            <ac:picMk id="6" creationId="{51CDF5D6-B5F8-308B-7261-D51348544AE9}"/>
          </ac:picMkLst>
        </pc:picChg>
      </pc:sldChg>
      <pc:sldChg chg="addSp delSp modSp add mod">
        <pc:chgData name="hamigua zzz" userId="3d89ecaa24715655" providerId="LiveId" clId="{B7EC1210-B89A-4084-B5E8-A834BEF043B5}" dt="2025-12-18T13:12:22.427" v="2296" actId="113"/>
        <pc:sldMkLst>
          <pc:docMk/>
          <pc:sldMk cId="562633473" sldId="272"/>
        </pc:sldMkLst>
        <pc:spChg chg="mod">
          <ac:chgData name="hamigua zzz" userId="3d89ecaa24715655" providerId="LiveId" clId="{B7EC1210-B89A-4084-B5E8-A834BEF043B5}" dt="2025-12-18T12:40:38.586" v="1598" actId="20577"/>
          <ac:spMkLst>
            <pc:docMk/>
            <pc:sldMk cId="562633473" sldId="272"/>
            <ac:spMk id="2" creationId="{7C51A2EB-CDC3-9432-8FA3-FD9D7808585C}"/>
          </ac:spMkLst>
        </pc:spChg>
        <pc:spChg chg="mod">
          <ac:chgData name="hamigua zzz" userId="3d89ecaa24715655" providerId="LiveId" clId="{B7EC1210-B89A-4084-B5E8-A834BEF043B5}" dt="2025-12-18T13:12:22.427" v="2296" actId="113"/>
          <ac:spMkLst>
            <pc:docMk/>
            <pc:sldMk cId="562633473" sldId="272"/>
            <ac:spMk id="4" creationId="{6FE81A41-7347-FCE9-F5BA-3081F96938C4}"/>
          </ac:spMkLst>
        </pc:spChg>
        <pc:picChg chg="add mod">
          <ac:chgData name="hamigua zzz" userId="3d89ecaa24715655" providerId="LiveId" clId="{B7EC1210-B89A-4084-B5E8-A834BEF043B5}" dt="2025-12-18T12:34:19.793" v="1293" actId="1076"/>
          <ac:picMkLst>
            <pc:docMk/>
            <pc:sldMk cId="562633473" sldId="272"/>
            <ac:picMk id="6" creationId="{4F945A19-D6CB-4D5E-EC9A-862A4590B49F}"/>
          </ac:picMkLst>
        </pc:picChg>
      </pc:sldChg>
      <pc:sldChg chg="addSp delSp modSp new mod">
        <pc:chgData name="hamigua zzz" userId="3d89ecaa24715655" providerId="LiveId" clId="{B7EC1210-B89A-4084-B5E8-A834BEF043B5}" dt="2025-12-18T13:23:54.194" v="2600" actId="207"/>
        <pc:sldMkLst>
          <pc:docMk/>
          <pc:sldMk cId="2530283138" sldId="273"/>
        </pc:sldMkLst>
        <pc:spChg chg="mod">
          <ac:chgData name="hamigua zzz" userId="3d89ecaa24715655" providerId="LiveId" clId="{B7EC1210-B89A-4084-B5E8-A834BEF043B5}" dt="2025-12-18T12:40:35.667" v="1597" actId="20577"/>
          <ac:spMkLst>
            <pc:docMk/>
            <pc:sldMk cId="2530283138" sldId="273"/>
            <ac:spMk id="2" creationId="{04308289-1DB6-A662-4FBA-7348FBFB851E}"/>
          </ac:spMkLst>
        </pc:spChg>
        <pc:spChg chg="mod">
          <ac:chgData name="hamigua zzz" userId="3d89ecaa24715655" providerId="LiveId" clId="{B7EC1210-B89A-4084-B5E8-A834BEF043B5}" dt="2025-12-18T13:23:54.194" v="2600" actId="207"/>
          <ac:spMkLst>
            <pc:docMk/>
            <pc:sldMk cId="2530283138" sldId="273"/>
            <ac:spMk id="3" creationId="{1409FAE3-BE6D-D96B-5457-737AD59DB730}"/>
          </ac:spMkLst>
        </pc:spChg>
        <pc:spChg chg="add mod">
          <ac:chgData name="hamigua zzz" userId="3d89ecaa24715655" providerId="LiveId" clId="{B7EC1210-B89A-4084-B5E8-A834BEF043B5}" dt="2025-12-18T13:23:38.791" v="2599" actId="1076"/>
          <ac:spMkLst>
            <pc:docMk/>
            <pc:sldMk cId="2530283138" sldId="273"/>
            <ac:spMk id="7" creationId="{7A2D63CA-C267-9BBC-A5BE-5EDE79C44D6F}"/>
          </ac:spMkLst>
        </pc:spChg>
        <pc:picChg chg="add mod ord">
          <ac:chgData name="hamigua zzz" userId="3d89ecaa24715655" providerId="LiveId" clId="{B7EC1210-B89A-4084-B5E8-A834BEF043B5}" dt="2025-12-18T13:23:36.080" v="2598" actId="1076"/>
          <ac:picMkLst>
            <pc:docMk/>
            <pc:sldMk cId="2530283138" sldId="273"/>
            <ac:picMk id="6" creationId="{E655B834-D6ED-226B-8D21-440D9700BBCF}"/>
          </ac:picMkLst>
        </pc:picChg>
      </pc:sldChg>
      <pc:sldChg chg="addSp delSp modSp add mod">
        <pc:chgData name="hamigua zzz" userId="3d89ecaa24715655" providerId="LiveId" clId="{B7EC1210-B89A-4084-B5E8-A834BEF043B5}" dt="2025-12-18T13:15:02.501" v="2421" actId="20577"/>
        <pc:sldMkLst>
          <pc:docMk/>
          <pc:sldMk cId="2416786275" sldId="274"/>
        </pc:sldMkLst>
        <pc:spChg chg="mod">
          <ac:chgData name="hamigua zzz" userId="3d89ecaa24715655" providerId="LiveId" clId="{B7EC1210-B89A-4084-B5E8-A834BEF043B5}" dt="2025-12-18T12:40:30.225" v="1594" actId="20577"/>
          <ac:spMkLst>
            <pc:docMk/>
            <pc:sldMk cId="2416786275" sldId="274"/>
            <ac:spMk id="2" creationId="{0C8CABF3-EF23-5F60-CAFB-743A4A1492D8}"/>
          </ac:spMkLst>
        </pc:spChg>
        <pc:spChg chg="add del mod">
          <ac:chgData name="hamigua zzz" userId="3d89ecaa24715655" providerId="LiveId" clId="{B7EC1210-B89A-4084-B5E8-A834BEF043B5}" dt="2025-12-18T13:15:02.501" v="2421" actId="20577"/>
          <ac:spMkLst>
            <pc:docMk/>
            <pc:sldMk cId="2416786275" sldId="274"/>
            <ac:spMk id="3" creationId="{5D6B04CA-FF07-2F8B-3271-D1ED33AB5995}"/>
          </ac:spMkLst>
        </pc:spChg>
        <pc:picChg chg="add mod">
          <ac:chgData name="hamigua zzz" userId="3d89ecaa24715655" providerId="LiveId" clId="{B7EC1210-B89A-4084-B5E8-A834BEF043B5}" dt="2025-12-18T13:02:19.449" v="2132" actId="1076"/>
          <ac:picMkLst>
            <pc:docMk/>
            <pc:sldMk cId="2416786275" sldId="274"/>
            <ac:picMk id="6" creationId="{7082A89B-1C93-B9E0-1DE3-96CF5F9B84A5}"/>
          </ac:picMkLst>
        </pc:picChg>
      </pc:sldChg>
      <pc:sldChg chg="addSp delSp modSp new mod">
        <pc:chgData name="hamigua zzz" userId="3d89ecaa24715655" providerId="LiveId" clId="{B7EC1210-B89A-4084-B5E8-A834BEF043B5}" dt="2025-12-18T13:59:32.334" v="2989" actId="1076"/>
        <pc:sldMkLst>
          <pc:docMk/>
          <pc:sldMk cId="1399901436" sldId="275"/>
        </pc:sldMkLst>
        <pc:spChg chg="mod">
          <ac:chgData name="hamigua zzz" userId="3d89ecaa24715655" providerId="LiveId" clId="{B7EC1210-B89A-4084-B5E8-A834BEF043B5}" dt="2025-12-18T13:54:08.718" v="2875" actId="20577"/>
          <ac:spMkLst>
            <pc:docMk/>
            <pc:sldMk cId="1399901436" sldId="275"/>
            <ac:spMk id="2" creationId="{9C782EEB-D2D7-5497-6213-6FEDA5E39816}"/>
          </ac:spMkLst>
        </pc:spChg>
        <pc:spChg chg="mod">
          <ac:chgData name="hamigua zzz" userId="3d89ecaa24715655" providerId="LiveId" clId="{B7EC1210-B89A-4084-B5E8-A834BEF043B5}" dt="2025-12-18T13:38:51.277" v="2754" actId="20577"/>
          <ac:spMkLst>
            <pc:docMk/>
            <pc:sldMk cId="1399901436" sldId="275"/>
            <ac:spMk id="3" creationId="{A9AE1F12-33CD-3F82-B306-DD59A1F4C5F0}"/>
          </ac:spMkLst>
        </pc:spChg>
        <pc:spChg chg="add mod">
          <ac:chgData name="hamigua zzz" userId="3d89ecaa24715655" providerId="LiveId" clId="{B7EC1210-B89A-4084-B5E8-A834BEF043B5}" dt="2025-12-18T13:59:29.464" v="2987" actId="1076"/>
          <ac:spMkLst>
            <pc:docMk/>
            <pc:sldMk cId="1399901436" sldId="275"/>
            <ac:spMk id="13" creationId="{9A9F5527-1BCD-BFC0-9ABD-1BD69A45F377}"/>
          </ac:spMkLst>
        </pc:spChg>
        <pc:picChg chg="add mod ord">
          <ac:chgData name="hamigua zzz" userId="3d89ecaa24715655" providerId="LiveId" clId="{B7EC1210-B89A-4084-B5E8-A834BEF043B5}" dt="2025-12-18T13:59:32.334" v="2989" actId="1076"/>
          <ac:picMkLst>
            <pc:docMk/>
            <pc:sldMk cId="1399901436" sldId="275"/>
            <ac:picMk id="12" creationId="{D21D0007-1DBE-DE60-1F80-672D86AE1822}"/>
          </ac:picMkLst>
        </pc:picChg>
      </pc:sldChg>
      <pc:sldChg chg="addSp delSp modSp add mod ord">
        <pc:chgData name="hamigua zzz" userId="3d89ecaa24715655" providerId="LiveId" clId="{B7EC1210-B89A-4084-B5E8-A834BEF043B5}" dt="2025-12-19T03:51:48.414" v="3249" actId="1076"/>
        <pc:sldMkLst>
          <pc:docMk/>
          <pc:sldMk cId="2465758730" sldId="276"/>
        </pc:sldMkLst>
        <pc:spChg chg="mod">
          <ac:chgData name="hamigua zzz" userId="3d89ecaa24715655" providerId="LiveId" clId="{B7EC1210-B89A-4084-B5E8-A834BEF043B5}" dt="2025-12-18T13:36:31.235" v="2663" actId="21"/>
          <ac:spMkLst>
            <pc:docMk/>
            <pc:sldMk cId="2465758730" sldId="276"/>
            <ac:spMk id="2" creationId="{1019BB82-7CFC-FFDE-E040-D350D318D7EA}"/>
          </ac:spMkLst>
        </pc:spChg>
        <pc:spChg chg="mod">
          <ac:chgData name="hamigua zzz" userId="3d89ecaa24715655" providerId="LiveId" clId="{B7EC1210-B89A-4084-B5E8-A834BEF043B5}" dt="2025-12-19T03:51:48.414" v="3249" actId="1076"/>
          <ac:spMkLst>
            <pc:docMk/>
            <pc:sldMk cId="2465758730" sldId="276"/>
            <ac:spMk id="3" creationId="{E030D46A-5127-E1D7-2B60-0C19A852EDA0}"/>
          </ac:spMkLst>
        </pc:spChg>
        <pc:spChg chg="add mod">
          <ac:chgData name="hamigua zzz" userId="3d89ecaa24715655" providerId="LiveId" clId="{B7EC1210-B89A-4084-B5E8-A834BEF043B5}" dt="2025-12-18T13:43:31.868" v="2862" actId="1076"/>
          <ac:spMkLst>
            <pc:docMk/>
            <pc:sldMk cId="2465758730" sldId="276"/>
            <ac:spMk id="5" creationId="{896C9337-D699-AD24-29D3-84F166E421F6}"/>
          </ac:spMkLst>
        </pc:spChg>
        <pc:spChg chg="add mod">
          <ac:chgData name="hamigua zzz" userId="3d89ecaa24715655" providerId="LiveId" clId="{B7EC1210-B89A-4084-B5E8-A834BEF043B5}" dt="2025-12-18T13:44:07.665" v="2869" actId="1076"/>
          <ac:spMkLst>
            <pc:docMk/>
            <pc:sldMk cId="2465758730" sldId="276"/>
            <ac:spMk id="7" creationId="{1BAEEF69-28F4-99EC-9B01-16804765D647}"/>
          </ac:spMkLst>
        </pc:spChg>
        <pc:picChg chg="add mod">
          <ac:chgData name="hamigua zzz" userId="3d89ecaa24715655" providerId="LiveId" clId="{B7EC1210-B89A-4084-B5E8-A834BEF043B5}" dt="2025-12-18T13:35:07.604" v="2661" actId="1076"/>
          <ac:picMkLst>
            <pc:docMk/>
            <pc:sldMk cId="2465758730" sldId="276"/>
            <ac:picMk id="6" creationId="{206C875A-EDD0-3F67-7E15-5DDD5D933C0E}"/>
          </ac:picMkLst>
        </pc:picChg>
        <pc:picChg chg="add mod">
          <ac:chgData name="hamigua zzz" userId="3d89ecaa24715655" providerId="LiveId" clId="{B7EC1210-B89A-4084-B5E8-A834BEF043B5}" dt="2025-12-18T13:35:03.926" v="2660" actId="1076"/>
          <ac:picMkLst>
            <pc:docMk/>
            <pc:sldMk cId="2465758730" sldId="276"/>
            <ac:picMk id="8" creationId="{E6992728-EFF0-CCC1-78D1-A75751D470E5}"/>
          </ac:picMkLst>
        </pc:picChg>
      </pc:sldChg>
      <pc:sldChg chg="addSp delSp modSp new mod">
        <pc:chgData name="hamigua zzz" userId="3d89ecaa24715655" providerId="LiveId" clId="{B7EC1210-B89A-4084-B5E8-A834BEF043B5}" dt="2025-12-22T11:12:12.527" v="3264" actId="1076"/>
        <pc:sldMkLst>
          <pc:docMk/>
          <pc:sldMk cId="1957537618" sldId="277"/>
        </pc:sldMkLst>
        <pc:spChg chg="mod">
          <ac:chgData name="hamigua zzz" userId="3d89ecaa24715655" providerId="LiveId" clId="{B7EC1210-B89A-4084-B5E8-A834BEF043B5}" dt="2025-12-18T13:54:13.491" v="2880" actId="20577"/>
          <ac:spMkLst>
            <pc:docMk/>
            <pc:sldMk cId="1957537618" sldId="277"/>
            <ac:spMk id="2" creationId="{1EFBD919-1CAB-1C53-FC62-BAE7EDFD4C2F}"/>
          </ac:spMkLst>
        </pc:spChg>
        <pc:spChg chg="add mod">
          <ac:chgData name="hamigua zzz" userId="3d89ecaa24715655" providerId="LiveId" clId="{B7EC1210-B89A-4084-B5E8-A834BEF043B5}" dt="2025-12-19T01:52:07.162" v="3183" actId="1076"/>
          <ac:spMkLst>
            <pc:docMk/>
            <pc:sldMk cId="1957537618" sldId="277"/>
            <ac:spMk id="11" creationId="{55A640ED-F7B6-05A4-6591-2B77F4CDC177}"/>
          </ac:spMkLst>
        </pc:spChg>
        <pc:spChg chg="add mod">
          <ac:chgData name="hamigua zzz" userId="3d89ecaa24715655" providerId="LiveId" clId="{B7EC1210-B89A-4084-B5E8-A834BEF043B5}" dt="2025-12-19T01:52:04.947" v="3182" actId="1076"/>
          <ac:spMkLst>
            <pc:docMk/>
            <pc:sldMk cId="1957537618" sldId="277"/>
            <ac:spMk id="13" creationId="{117A7383-BC63-CB01-32B3-FEB18FFDC716}"/>
          </ac:spMkLst>
        </pc:spChg>
        <pc:picChg chg="add mod">
          <ac:chgData name="hamigua zzz" userId="3d89ecaa24715655" providerId="LiveId" clId="{B7EC1210-B89A-4084-B5E8-A834BEF043B5}" dt="2025-12-22T11:09:58.651" v="3257" actId="1076"/>
          <ac:picMkLst>
            <pc:docMk/>
            <pc:sldMk cId="1957537618" sldId="277"/>
            <ac:picMk id="6" creationId="{46C3F7D9-B815-A399-7913-7A359B97C5A1}"/>
          </ac:picMkLst>
        </pc:picChg>
        <pc:picChg chg="add mod ord">
          <ac:chgData name="hamigua zzz" userId="3d89ecaa24715655" providerId="LiveId" clId="{B7EC1210-B89A-4084-B5E8-A834BEF043B5}" dt="2025-12-22T11:11:27.294" v="3261" actId="1076"/>
          <ac:picMkLst>
            <pc:docMk/>
            <pc:sldMk cId="1957537618" sldId="277"/>
            <ac:picMk id="8" creationId="{5F190DEC-4707-6E07-ABF8-E96A66D46495}"/>
          </ac:picMkLst>
        </pc:picChg>
        <pc:picChg chg="add mod">
          <ac:chgData name="hamigua zzz" userId="3d89ecaa24715655" providerId="LiveId" clId="{B7EC1210-B89A-4084-B5E8-A834BEF043B5}" dt="2025-12-22T11:12:12.527" v="3264" actId="1076"/>
          <ac:picMkLst>
            <pc:docMk/>
            <pc:sldMk cId="1957537618" sldId="277"/>
            <ac:picMk id="10" creationId="{2FC1A2F6-D7DB-3A08-125F-FFEE4590744B}"/>
          </ac:picMkLst>
        </pc:picChg>
      </pc:sldChg>
      <pc:sldChg chg="addSp delSp modSp new mod">
        <pc:chgData name="hamigua zzz" userId="3d89ecaa24715655" providerId="LiveId" clId="{B7EC1210-B89A-4084-B5E8-A834BEF043B5}" dt="2025-12-19T04:01:06.910" v="3251" actId="1076"/>
        <pc:sldMkLst>
          <pc:docMk/>
          <pc:sldMk cId="1583071073" sldId="278"/>
        </pc:sldMkLst>
        <pc:spChg chg="mod">
          <ac:chgData name="hamigua zzz" userId="3d89ecaa24715655" providerId="LiveId" clId="{B7EC1210-B89A-4084-B5E8-A834BEF043B5}" dt="2025-12-18T14:11:02.714" v="3151"/>
          <ac:spMkLst>
            <pc:docMk/>
            <pc:sldMk cId="1583071073" sldId="278"/>
            <ac:spMk id="2" creationId="{8BC69365-8F1B-07D3-6264-8C3E11CDBC7D}"/>
          </ac:spMkLst>
        </pc:spChg>
        <pc:spChg chg="add del">
          <ac:chgData name="hamigua zzz" userId="3d89ecaa24715655" providerId="LiveId" clId="{B7EC1210-B89A-4084-B5E8-A834BEF043B5}" dt="2025-12-18T14:11:12.764" v="3159" actId="22"/>
          <ac:spMkLst>
            <pc:docMk/>
            <pc:sldMk cId="1583071073" sldId="278"/>
            <ac:spMk id="3" creationId="{9F2EDE9C-A3E3-F59C-343B-3E548B54964A}"/>
          </ac:spMkLst>
        </pc:spChg>
        <pc:spChg chg="add mod">
          <ac:chgData name="hamigua zzz" userId="3d89ecaa24715655" providerId="LiveId" clId="{B7EC1210-B89A-4084-B5E8-A834BEF043B5}" dt="2025-12-18T14:12:11.789" v="3168" actId="20577"/>
          <ac:spMkLst>
            <pc:docMk/>
            <pc:sldMk cId="1583071073" sldId="278"/>
            <ac:spMk id="9" creationId="{2C9BCB3B-F4BA-E252-88BA-AD82A54B3A5A}"/>
          </ac:spMkLst>
        </pc:spChg>
        <pc:picChg chg="add mod">
          <ac:chgData name="hamigua zzz" userId="3d89ecaa24715655" providerId="LiveId" clId="{B7EC1210-B89A-4084-B5E8-A834BEF043B5}" dt="2025-12-19T04:01:06.910" v="3251" actId="1076"/>
          <ac:picMkLst>
            <pc:docMk/>
            <pc:sldMk cId="1583071073" sldId="278"/>
            <ac:picMk id="8" creationId="{E9CDE53A-AF91-3105-42D6-0BC152E6EE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43CC8-B349-488B-9975-1D633FED5D4F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7D57E-95C1-455D-9002-CD8B8FF2EE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63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7D57E-95C1-455D-9002-CD8B8FF2EE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9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7D57E-95C1-455D-9002-CD8B8FF2EE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00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7D57E-95C1-455D-9002-CD8B8FF2EE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63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7D57E-95C1-455D-9002-CD8B8FF2EE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0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7D57E-95C1-455D-9002-CD8B8FF2EE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20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7D57E-95C1-455D-9002-CD8B8FF2EE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61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DE92A-9290-DE38-702C-A1DAA9087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1B4260-CDAE-C038-FFF2-A7D090334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2F963-59C0-8A0C-0FFB-FE1E5D89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073D4-BB18-F7D0-09B8-C59C3CAE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A8A126-6AD7-79F6-FDA5-CBA605E1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25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0A969-2939-4031-ECAB-4A82ABA8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57A63A-9CA2-32C2-CAD9-D11F0A2B5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C8ED2-080C-AC15-8C4A-E7503508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1B8C5-CEB6-D199-E305-A5EA8B2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71B197-7677-732D-6552-AD4A77BB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61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1690EE-BF88-F095-32EB-2A61D8BF3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CC0307-C4F7-4B85-ED09-657AD152F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81F06A-1771-19CA-F880-05C15CD52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D7863B-D5FB-D5D2-B2F5-EFFCC2A7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41EF6D-9D3F-5C17-6F39-0D4D4D8F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2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9440C-8F8E-6E78-FC88-7D4F20E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81E9CE-3C8F-DDEE-9DCA-DC40FB51A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D6E8F1-58BD-AFAC-D31A-B36A3174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A7C9D2-100B-7385-7CA6-2FD8D4EE9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F8903C-76D2-90B9-9E7E-0A1427F9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83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D5DFC-6D47-F8A5-DF2E-D3042578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F49575-B357-B33B-7B59-5654A1DCF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BAF70-5155-D8C5-AB3F-7BBD0C1D6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FACBB0-6489-1324-C625-62347D4B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917850-2A33-C5F1-B787-23B2A72A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93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3B35D-3157-21C2-25D1-68BC2966E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517A0-07CC-9858-9379-F80B10A1B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01980E-AB92-7E52-8179-645EC9FFE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E4F32C-390B-1CDC-CFC1-BB58DC1A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0612D6-F509-70CF-E773-5D3FE9CD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9EF869-E194-AF19-6285-93E383B2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9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5BCB3-86BD-2FAB-E666-638B03E2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39EF02-1574-B2C5-4B69-8DDEDF9F5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E379B5-FA6C-9779-740D-D74806AB3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761845-BC3B-02F5-072C-FE6D7281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54BE9A-8278-7D53-4A08-1E3065845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D35206-2861-3DE5-0F87-EDBA3305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6E294B-BDAD-247B-0F1F-05BC35A81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009468-0AE5-D6EF-BE7A-85BC0EE6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48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3C73-8A72-2A1B-2D8A-20615D4A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946502-0BFB-C46A-6632-C17D4709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1098B9-D48A-3B2B-EF8A-118753D3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25FA7C-E02B-3BD2-EEE9-221EE8B3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48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7B894C-AC72-0C03-D443-C39A5643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BEC7F3-D0C4-199D-8D9F-A7F070D3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F8986E-0FFF-6236-3D99-68A40F58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14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F7ABD-5138-B3F8-AB55-3D2BA833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BE096-482F-F1D1-B697-B8CD3C158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214939-6484-4112-5ACE-B13B508D7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B6139E-A0FE-C8A2-353C-E2EDB2E9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6E21F5-BF98-C862-3A19-C8B2AD2F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C584E4-BCAA-EE20-B50E-A913B9FF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10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E8953-355B-513B-2AF1-4DEAD8B6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83405C-6937-E71F-E645-AB8834753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0895F0-D8A9-2448-75E1-6B5C0B23E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720BA-88B6-D76C-FEBC-8B9AF79C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E4195F-705D-AAB9-1BA1-1006A8CA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03552-43DF-EA99-C73B-F6584AFB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93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3F936C-4181-B3FA-14E7-4004A677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B6159B-37D8-74E9-83B3-949C57C6A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CD323D-4D39-A871-DAEF-33E001709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04111A-8D8A-4301-AA85-646918A48B73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E1CF8C-230F-B419-180D-4371E971F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0C992E-4644-C4AD-7256-4106706BC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9D03F7-9741-4EE7-8E75-2BE7D8751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32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52B7B-527C-6217-8CAA-EEE180F3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0B2143-92A3-4244-D57F-015844E87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610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B7A7-4FE1-B5D3-2B60-BF53B5D5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CONUS: Detector &amp; Shielding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2C38B-B68E-8554-19CA-AAB5580A1E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204791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altLang="zh-CN" sz="2000" dirty="0"/>
                  <a:t>Detector 4 * 1 kg PPC </a:t>
                </a:r>
                <a:r>
                  <a:rPr lang="en-US" altLang="zh-CN" sz="2000" dirty="0" err="1"/>
                  <a:t>HPGe</a:t>
                </a:r>
                <a:r>
                  <a:rPr lang="en-US" altLang="zh-CN" sz="2000" dirty="0"/>
                  <a:t> (Point-Contact High-Purity Germanium). 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zh-CN" sz="2000" dirty="0"/>
                  <a:t>Ionization readout with ultra-low electronic noise. Subject to Quenching (Q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/>
                  <a:t>0.2).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zh-CN" sz="2000" dirty="0"/>
                  <a:t>ROI:0.3 - 1.0 </a:t>
                </a:r>
                <a:r>
                  <a:rPr lang="en-US" altLang="zh-CN" sz="2000" dirty="0" err="1"/>
                  <a:t>keVee</a:t>
                </a:r>
                <a:r>
                  <a:rPr lang="en-US" altLang="zh-CN" sz="2000" dirty="0"/>
                  <a:t>,   </a:t>
                </a:r>
                <a:r>
                  <a:rPr lang="en-US" altLang="zh-CN" sz="2000" b="1" dirty="0"/>
                  <a:t>1.5 – 5 </a:t>
                </a:r>
                <a:r>
                  <a:rPr lang="en-US" altLang="zh-CN" sz="2000" b="1" dirty="0" err="1"/>
                  <a:t>keVnr</a:t>
                </a:r>
                <a:r>
                  <a:rPr lang="en-US" altLang="zh-CN" sz="2000" b="1" dirty="0"/>
                  <a:t>.</a:t>
                </a:r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2C38B-B68E-8554-19CA-AAB5580A1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204791" cy="4351338"/>
              </a:xfrm>
              <a:blipFill>
                <a:blip r:embed="rId2"/>
                <a:stretch>
                  <a:fillRect l="-937" r="-1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 descr="图示, 示意图&#10;&#10;AI 生成的内容可能不正确。">
            <a:extLst>
              <a:ext uri="{FF2B5EF4-FFF2-40B4-BE49-F238E27FC236}">
                <a16:creationId xmlns:a16="http://schemas.microsoft.com/office/drawing/2014/main" id="{51CDF5D6-B5F8-308B-7261-D51348544A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61733" y="1561379"/>
            <a:ext cx="4414567" cy="4351338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4F64CB9-9DF3-4200-F5D9-6612BE7A4427}"/>
              </a:ext>
            </a:extLst>
          </p:cNvPr>
          <p:cNvSpPr txBox="1">
            <a:spLocks/>
          </p:cNvSpPr>
          <p:nvPr/>
        </p:nvSpPr>
        <p:spPr>
          <a:xfrm>
            <a:off x="5470136" y="5895086"/>
            <a:ext cx="6532318" cy="1014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5cm per layer</a:t>
            </a:r>
          </a:p>
          <a:p>
            <a:pPr marL="0" indent="0" algn="ctr">
              <a:buNone/>
            </a:pPr>
            <a:r>
              <a:rPr lang="en-US" altLang="zh-CN" sz="1800" dirty="0"/>
              <a:t>10.1088/1742-6596/1342/1/012094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747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27CE6-2CD9-F207-3847-06987FAE8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1A2EB-CDC3-9432-8FA3-FD9D7808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9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CONUS: MC Background after Shielding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E81A41-7347-FCE9-F5BA-3081F9693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0564" y="1690687"/>
            <a:ext cx="6377610" cy="494202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Neutron NR signals are leading background.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Gamma ray ER signals are negligible.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Integral count from 0 to 450 keV is (11±2)·10−5 kg−1d−1.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Their ROI is too high and avoids LEE.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b="1" dirty="0"/>
              <a:t>Background: 3000 counts / (keV kg year) (Flat plateau).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6" name="图片 5" descr="图表, 直方图&#10;&#10;AI 生成的内容可能不正确。">
            <a:extLst>
              <a:ext uri="{FF2B5EF4-FFF2-40B4-BE49-F238E27FC236}">
                <a16:creationId xmlns:a16="http://schemas.microsoft.com/office/drawing/2014/main" id="{4F945A19-D6CB-4D5E-EC9A-862A4590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1369687"/>
            <a:ext cx="4229526" cy="53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3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08289-1DB6-A662-4FBA-7348FBFB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NUCLEUS:  Detector &amp; Shielding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09FAE3-BE6D-D96B-5457-737AD59DB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64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Detector: </a:t>
            </a:r>
          </a:p>
          <a:p>
            <a:pPr marL="0" indent="0">
              <a:buNone/>
            </a:pPr>
            <a:r>
              <a:rPr lang="en-US" altLang="zh-CN" dirty="0"/>
              <a:t>CaWO4, 9*0.76g, </a:t>
            </a:r>
            <a:r>
              <a:rPr lang="en-US" altLang="zh-CN" dirty="0">
                <a:solidFill>
                  <a:srgbClr val="FF0000"/>
                </a:solidFill>
              </a:rPr>
              <a:t>Single TES</a:t>
            </a:r>
          </a:p>
          <a:p>
            <a:pPr marL="0" indent="0">
              <a:buNone/>
            </a:pPr>
            <a:r>
              <a:rPr lang="en-US" altLang="zh-CN" dirty="0"/>
              <a:t>5*5*5 mm3, </a:t>
            </a:r>
          </a:p>
          <a:p>
            <a:pPr marL="0" indent="0">
              <a:buNone/>
            </a:pPr>
            <a:r>
              <a:rPr lang="en-US" altLang="zh-CN" dirty="0"/>
              <a:t>15mk transition 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Al2O3 9*0.75g, Double TES</a:t>
            </a:r>
          </a:p>
          <a:p>
            <a:pPr marL="0" indent="0">
              <a:buNone/>
            </a:pPr>
            <a:r>
              <a:rPr lang="en-US" altLang="zh-CN" dirty="0"/>
              <a:t>5*5*7.5 mm3, </a:t>
            </a:r>
          </a:p>
          <a:p>
            <a:pPr marL="0" indent="0">
              <a:buNone/>
            </a:pPr>
            <a:r>
              <a:rPr lang="en-US" altLang="zh-CN" dirty="0"/>
              <a:t>15.1mk transition T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ROI: 10-100eVnr</a:t>
            </a:r>
            <a:endParaRPr lang="zh-CN" altLang="en-US" dirty="0"/>
          </a:p>
        </p:txBody>
      </p:sp>
      <p:pic>
        <p:nvPicPr>
          <p:cNvPr id="6" name="内容占位符 5" descr="游戏机里面的人物&#10;&#10;AI 生成的内容可能不正确。">
            <a:extLst>
              <a:ext uri="{FF2B5EF4-FFF2-40B4-BE49-F238E27FC236}">
                <a16:creationId xmlns:a16="http://schemas.microsoft.com/office/drawing/2014/main" id="{E655B834-D6ED-226B-8D21-440D9700BB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54370" y="1961733"/>
            <a:ext cx="5959504" cy="34521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2D63CA-C267-9BBC-A5BE-5EDE79C44D6F}"/>
              </a:ext>
            </a:extLst>
          </p:cNvPr>
          <p:cNvSpPr txBox="1"/>
          <p:nvPr/>
        </p:nvSpPr>
        <p:spPr>
          <a:xfrm>
            <a:off x="5554370" y="5684929"/>
            <a:ext cx="3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10.1103/c95p-8kh2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283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A3147-3F72-DC8A-156A-C4191C891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CABF3-EF23-5F60-CAFB-743A4A14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NUCLEUS: MC Background &amp; Measured LEE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B04CA-FF07-2F8B-3271-D1ED33AB5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844209"/>
            <a:ext cx="9296400" cy="750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CaWO4: LEE is 30,000 times bigger than </a:t>
            </a:r>
            <a:r>
              <a:rPr lang="en-US" altLang="zh-CN" dirty="0" err="1"/>
              <a:t>CENvS</a:t>
            </a:r>
            <a:r>
              <a:rPr lang="en-US" altLang="zh-CN" dirty="0"/>
              <a:t> signal.</a:t>
            </a:r>
            <a:endParaRPr lang="zh-CN" altLang="en-US" dirty="0"/>
          </a:p>
        </p:txBody>
      </p:sp>
      <p:pic>
        <p:nvPicPr>
          <p:cNvPr id="6" name="图片 5" descr="图表, 直方图&#10;&#10;AI 生成的内容可能不正确。">
            <a:extLst>
              <a:ext uri="{FF2B5EF4-FFF2-40B4-BE49-F238E27FC236}">
                <a16:creationId xmlns:a16="http://schemas.microsoft.com/office/drawing/2014/main" id="{7082A89B-1C93-B9E0-1DE3-96CF5F9B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3335"/>
            <a:ext cx="10310754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0DCD3-1C38-F834-EF88-EF23D76D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9BB82-7CFC-FFDE-E040-D350D31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CRESST-III:  Detector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0D46A-5127-E1D7-2B60-0C19A852E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8911" y="1805747"/>
            <a:ext cx="5181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Detector: CaWO4, </a:t>
            </a:r>
          </a:p>
          <a:p>
            <a:r>
              <a:rPr lang="en-US" altLang="zh-CN" dirty="0"/>
              <a:t>20*20*10 mm3,  24g</a:t>
            </a:r>
          </a:p>
          <a:p>
            <a:pPr marL="0" indent="0">
              <a:buNone/>
            </a:pPr>
            <a:r>
              <a:rPr lang="en-US" altLang="zh-CN" dirty="0"/>
              <a:t>Phonon Detector: W-TES </a:t>
            </a:r>
          </a:p>
          <a:p>
            <a:pPr marL="0" indent="0">
              <a:buNone/>
            </a:pPr>
            <a:r>
              <a:rPr lang="en-US" altLang="zh-CN" dirty="0"/>
              <a:t>Light Detector: SOS &amp; W-TES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Other targets are also tested.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ROI: 30.1 eV - 16.0 keV</a:t>
            </a:r>
          </a:p>
        </p:txBody>
      </p:sp>
      <p:pic>
        <p:nvPicPr>
          <p:cNvPr id="8" name="内容占位符 7" descr="图示&#10;&#10;AI 生成的内容可能不正确。">
            <a:extLst>
              <a:ext uri="{FF2B5EF4-FFF2-40B4-BE49-F238E27FC236}">
                <a16:creationId xmlns:a16="http://schemas.microsoft.com/office/drawing/2014/main" id="{E6992728-EFF0-CCC1-78D1-A75751D4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14" y="3554921"/>
            <a:ext cx="5181600" cy="2937954"/>
          </a:xfrm>
          <a:prstGeom prst="rect">
            <a:avLst/>
          </a:prstGeom>
        </p:spPr>
      </p:pic>
      <p:pic>
        <p:nvPicPr>
          <p:cNvPr id="6" name="图片 5" descr="盒子里的冰箱&#10;&#10;AI 生成的内容可能不正确。">
            <a:extLst>
              <a:ext uri="{FF2B5EF4-FFF2-40B4-BE49-F238E27FC236}">
                <a16:creationId xmlns:a16="http://schemas.microsoft.com/office/drawing/2014/main" id="{206C875A-EDD0-3F67-7E15-5DDD5D93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311" y="681037"/>
            <a:ext cx="2804403" cy="27586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6C9337-D699-AD24-29D3-84F166E421F6}"/>
              </a:ext>
            </a:extLst>
          </p:cNvPr>
          <p:cNvSpPr txBox="1"/>
          <p:nvPr/>
        </p:nvSpPr>
        <p:spPr>
          <a:xfrm>
            <a:off x="6562434" y="6076122"/>
            <a:ext cx="221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200" dirty="0"/>
          </a:p>
          <a:p>
            <a:r>
              <a:rPr lang="en-US" altLang="zh-CN" sz="1200" dirty="0"/>
              <a:t>10.1103/PhysRevD.100.102002</a:t>
            </a:r>
          </a:p>
          <a:p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AEEF69-28F4-99EC-9B01-16804765D647}"/>
              </a:ext>
            </a:extLst>
          </p:cNvPr>
          <p:cNvSpPr txBox="1"/>
          <p:nvPr/>
        </p:nvSpPr>
        <p:spPr>
          <a:xfrm>
            <a:off x="8637471" y="365125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10.1088/1742-6596/1342/1/012076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575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69365-8F1B-07D3-6264-8C3E11CD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Backup: Event Selection of CRESST-III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EDE9C-A3E3-F59C-343B-3E548B549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3F8F30-73FB-99C0-C4B0-0A8331E04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 descr="图表, 散点图&#10;&#10;AI 生成的内容可能不正确。">
            <a:extLst>
              <a:ext uri="{FF2B5EF4-FFF2-40B4-BE49-F238E27FC236}">
                <a16:creationId xmlns:a16="http://schemas.microsoft.com/office/drawing/2014/main" id="{E9CDE53A-AF91-3105-42D6-0BC152E6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3" y="1557130"/>
            <a:ext cx="10812753" cy="50809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C9BCB3B-F4BA-E252-88BA-AD82A54B3A5A}"/>
              </a:ext>
            </a:extLst>
          </p:cNvPr>
          <p:cNvSpPr txBox="1"/>
          <p:nvPr/>
        </p:nvSpPr>
        <p:spPr>
          <a:xfrm>
            <a:off x="7814560" y="6440557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CRESST-III @ EXCESS25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307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82EEB-D2D7-5497-6213-6FEDA5E3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CRESST-III: Shielding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E1F12-33CD-3F82-B306-DD59A1F4C5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LNGS deep-earth laboratory (3600 m), </a:t>
            </a:r>
          </a:p>
          <a:p>
            <a:r>
              <a:rPr lang="en-US" altLang="zh-CN" dirty="0"/>
              <a:t>Outermost layer: PE 45 cm.</a:t>
            </a:r>
          </a:p>
          <a:p>
            <a:r>
              <a:rPr lang="en-US" altLang="zh-CN" dirty="0"/>
              <a:t>Lead layer: 20 cm.</a:t>
            </a:r>
          </a:p>
          <a:p>
            <a:r>
              <a:rPr lang="en-US" altLang="zh-CN" dirty="0"/>
              <a:t>HP Copper layer: 14 cm </a:t>
            </a:r>
          </a:p>
          <a:p>
            <a:r>
              <a:rPr lang="en-US" altLang="zh-CN" dirty="0"/>
              <a:t>Mun Veto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They consider particle background negligible.</a:t>
            </a:r>
            <a:endParaRPr lang="zh-CN" altLang="en-US" dirty="0"/>
          </a:p>
        </p:txBody>
      </p:sp>
      <p:pic>
        <p:nvPicPr>
          <p:cNvPr id="12" name="内容占位符 11" descr="图示, 示意图&#10;&#10;AI 生成的内容可能不正确。">
            <a:extLst>
              <a:ext uri="{FF2B5EF4-FFF2-40B4-BE49-F238E27FC236}">
                <a16:creationId xmlns:a16="http://schemas.microsoft.com/office/drawing/2014/main" id="{D21D0007-1DBE-DE60-1F80-672D86AE1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1100" y="140444"/>
            <a:ext cx="4185282" cy="62998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A9F5527-1BCD-BFC0-9ABD-1BD69A45F377}"/>
              </a:ext>
            </a:extLst>
          </p:cNvPr>
          <p:cNvSpPr txBox="1"/>
          <p:nvPr/>
        </p:nvSpPr>
        <p:spPr>
          <a:xfrm>
            <a:off x="7814560" y="6440557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CRESST-III @ EXCESS Workshop25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9990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BD919-1CAB-1C53-FC62-BAE7EDFD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CRESST-III: LEE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F190DEC-4707-6E07-ABF8-E96A66D464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07485" y="5838151"/>
            <a:ext cx="6366628" cy="615657"/>
          </a:xfrm>
          <a:prstGeom prst="rect">
            <a:avLst/>
          </a:prstGeom>
        </p:spPr>
      </p:pic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46C3F7D9-B815-A399-7913-7A359B97C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1" y="-98837"/>
            <a:ext cx="12476173" cy="5100058"/>
          </a:xfrm>
          <a:prstGeom prst="rect">
            <a:avLst/>
          </a:prstGeom>
        </p:spPr>
      </p:pic>
      <p:pic>
        <p:nvPicPr>
          <p:cNvPr id="10" name="图片 9" descr="图形用户界面, 直方图&#10;&#10;AI 生成的内容可能不正确。">
            <a:extLst>
              <a:ext uri="{FF2B5EF4-FFF2-40B4-BE49-F238E27FC236}">
                <a16:creationId xmlns:a16="http://schemas.microsoft.com/office/drawing/2014/main" id="{2FC1A2F6-D7DB-3A08-125F-FFEE4590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40" y="4608778"/>
            <a:ext cx="11568260" cy="47176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A640ED-F7B6-05A4-6591-2B77F4CDC177}"/>
              </a:ext>
            </a:extLst>
          </p:cNvPr>
          <p:cNvSpPr txBox="1"/>
          <p:nvPr/>
        </p:nvSpPr>
        <p:spPr>
          <a:xfrm>
            <a:off x="9298376" y="2548661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CRESST-III @ EXCESS 25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7A7383-BC63-CB01-32B3-FEB18FFDC716}"/>
              </a:ext>
            </a:extLst>
          </p:cNvPr>
          <p:cNvSpPr txBox="1"/>
          <p:nvPr/>
        </p:nvSpPr>
        <p:spPr>
          <a:xfrm>
            <a:off x="949564" y="4862722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CRESST-III @ EXCESS 24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7537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411480"/>
            <a:ext cx="109115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000" b="0" dirty="0" err="1">
                <a:latin typeface="Calibri"/>
              </a:rPr>
              <a:t>SuperCDMS</a:t>
            </a:r>
            <a:r>
              <a:rPr sz="3000" b="0" dirty="0">
                <a:latin typeface="Calibri"/>
              </a:rPr>
              <a:t> SNOLAB: shielding &amp; particle backgrounds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760" y="1122008"/>
            <a:ext cx="5394960" cy="265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 dirty="0">
                <a:latin typeface="+mn-ea"/>
              </a:rPr>
              <a:t>• SNOLAB depth (~6000 </a:t>
            </a:r>
            <a:r>
              <a:rPr sz="1600" dirty="0" err="1">
                <a:latin typeface="+mn-ea"/>
              </a:rPr>
              <a:t>m.w.e</a:t>
            </a:r>
            <a:r>
              <a:rPr sz="1600" dirty="0">
                <a:latin typeface="+mn-ea"/>
              </a:rPr>
              <a:t>.) suppresses muons and cosmogenic neutrons</a:t>
            </a:r>
          </a:p>
          <a:p>
            <a:r>
              <a:rPr sz="1600" dirty="0">
                <a:latin typeface="+mn-ea"/>
              </a:rPr>
              <a:t>• Shielding: polyethylene (n), Pb/Cu (γ), radon control, low‑activity materials</a:t>
            </a:r>
          </a:p>
          <a:p>
            <a:r>
              <a:rPr sz="1600" dirty="0">
                <a:latin typeface="+mn-ea"/>
              </a:rPr>
              <a:t>• Si and Ge targets used for complementarity and cross‑checks</a:t>
            </a:r>
          </a:p>
          <a:p>
            <a:r>
              <a:rPr sz="1600" dirty="0">
                <a:latin typeface="+mn-ea"/>
              </a:rPr>
              <a:t>• Dominant ER: internal β decays (³²Si in Si, ³H in Ge)</a:t>
            </a:r>
          </a:p>
          <a:p>
            <a:r>
              <a:rPr sz="1600" dirty="0">
                <a:latin typeface="+mn-ea"/>
              </a:rPr>
              <a:t>• Dominant NR: coherent neutrino–nucleus scattering</a:t>
            </a:r>
          </a:p>
          <a:p>
            <a:r>
              <a:rPr sz="1600" dirty="0">
                <a:latin typeface="+mn-ea"/>
              </a:rPr>
              <a:t>• These components set the sub‑keV particle‑background floor</a:t>
            </a:r>
          </a:p>
        </p:txBody>
      </p:sp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2D668545-73DD-C43E-F10F-B6D8EFBA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" y="3706254"/>
            <a:ext cx="6739467" cy="3151746"/>
          </a:xfrm>
          <a:prstGeom prst="rect">
            <a:avLst/>
          </a:prstGeom>
        </p:spPr>
      </p:pic>
      <p:pic>
        <p:nvPicPr>
          <p:cNvPr id="9" name="Picture 8" descr="A graph of energy and rectangles&#10;&#10;AI-generated content may be incorrect.">
            <a:extLst>
              <a:ext uri="{FF2B5EF4-FFF2-40B4-BE49-F238E27FC236}">
                <a16:creationId xmlns:a16="http://schemas.microsoft.com/office/drawing/2014/main" id="{CBC8D07F-FC6D-A474-8C8C-88234B6B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133" y="955039"/>
            <a:ext cx="3344467" cy="4947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B2198-FA3D-41E5-F284-832EFE2E0257}"/>
              </a:ext>
            </a:extLst>
          </p:cNvPr>
          <p:cNvSpPr txBox="1"/>
          <p:nvPr/>
        </p:nvSpPr>
        <p:spPr>
          <a:xfrm>
            <a:off x="7035800" y="3773768"/>
            <a:ext cx="21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 err="1"/>
              <a:t>iZ</a:t>
            </a:r>
            <a:r>
              <a:rPr lang="en-US" altLang="zh-CN" dirty="0" err="1"/>
              <a:t>ip</a:t>
            </a:r>
            <a:r>
              <a:rPr lang="en-US" altLang="zh-CN" dirty="0"/>
              <a:t> detector</a:t>
            </a:r>
          </a:p>
          <a:p>
            <a:r>
              <a:rPr lang="en-US" dirty="0"/>
              <a:t>&lt;- HV detector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E5317-780E-A32B-D093-EEA443495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25C10-464C-02FC-34EB-81B545C91DBF}"/>
              </a:ext>
            </a:extLst>
          </p:cNvPr>
          <p:cNvSpPr txBox="1"/>
          <p:nvPr/>
        </p:nvSpPr>
        <p:spPr>
          <a:xfrm>
            <a:off x="640080" y="411480"/>
            <a:ext cx="109115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EDELWEISS: experiment design, shielding, and target choice</a:t>
            </a:r>
            <a:endParaRPr sz="3000" b="0" dirty="0"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88FCE-640A-B594-23B0-02B564D4292D}"/>
              </a:ext>
            </a:extLst>
          </p:cNvPr>
          <p:cNvSpPr txBox="1"/>
          <p:nvPr/>
        </p:nvSpPr>
        <p:spPr>
          <a:xfrm>
            <a:off x="515564" y="1662853"/>
            <a:ext cx="53949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>
                <a:latin typeface="Calibri"/>
              </a:rPr>
              <a:t>•</a:t>
            </a:r>
            <a:r>
              <a:rPr lang="en-US" dirty="0"/>
              <a:t> Underground site: LSM, 4800 </a:t>
            </a:r>
            <a:r>
              <a:rPr lang="en-US" dirty="0" err="1"/>
              <a:t>m.w.e</a:t>
            </a:r>
            <a:r>
              <a:rPr lang="en-US" dirty="0"/>
              <a:t>. overburden reduces muon flux</a:t>
            </a:r>
          </a:p>
          <a:p>
            <a:r>
              <a:rPr lang="en-US" dirty="0"/>
              <a:t>• Cryogenic Ge bolometers: simultaneous heat + ionization readout enables strong γ rejection; interleaved electrodes reject surface events</a:t>
            </a:r>
          </a:p>
          <a:p>
            <a:r>
              <a:rPr lang="en-US" dirty="0"/>
              <a:t>• Shielding concept: Pb for </a:t>
            </a:r>
            <a:r>
              <a:rPr lang="el-GR" dirty="0"/>
              <a:t>γ, </a:t>
            </a:r>
            <a:r>
              <a:rPr lang="en-US" dirty="0"/>
              <a:t>polyethylene for n, plus active muon veto. 18 cm modern Pb + 2 cm roman Pb + 50 cm polyethylene, surrounded by plastic scintillator muon veto</a:t>
            </a:r>
          </a:p>
          <a:p>
            <a:r>
              <a:rPr lang="en-US" dirty="0"/>
              <a:t>• Target justification (Ge): mature cryogenic technology, high radiopurity handling, and compatibility with high-bias / NTL concepts used in later sub-keV programs</a:t>
            </a:r>
          </a:p>
          <a:p>
            <a:endParaRPr lang="en-US" dirty="0"/>
          </a:p>
          <a:p>
            <a:endParaRPr lang="en-US" dirty="0">
              <a:latin typeface="Calibri"/>
            </a:endParaRPr>
          </a:p>
        </p:txBody>
      </p:sp>
      <p:pic>
        <p:nvPicPr>
          <p:cNvPr id="15" name="Picture 14" descr="A diagram of a machine&#10;&#10;AI-generated content may be incorrect.">
            <a:extLst>
              <a:ext uri="{FF2B5EF4-FFF2-40B4-BE49-F238E27FC236}">
                <a16:creationId xmlns:a16="http://schemas.microsoft.com/office/drawing/2014/main" id="{521AC614-83A9-6AB1-AF0E-D3C2974C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342" y="1120985"/>
            <a:ext cx="6581658" cy="51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7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615A1-125B-83BA-6450-F8793198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Neutrino Flux from Reactor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29F34-A951-914D-D0EA-3866D0BC3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Reactor neutrino flux is produced via beta decay.</a:t>
            </a:r>
          </a:p>
          <a:p>
            <a:r>
              <a:rPr lang="en-US" altLang="zh-CN" sz="2400" dirty="0"/>
              <a:t>Reactor neutrino is purely anti-electron neutrino.</a:t>
            </a:r>
          </a:p>
          <a:p>
            <a:r>
              <a:rPr lang="en-US" altLang="zh-CN" sz="2400" dirty="0"/>
              <a:t>Above 2 MeV, Huber-Mueller model in  1106.0687, 1101.2663</a:t>
            </a:r>
          </a:p>
          <a:p>
            <a:r>
              <a:rPr lang="en-US" altLang="zh-CN" sz="2400" dirty="0"/>
              <a:t>Below 2 MeV, P. Vogel et.al calculated in Phys. Rev. C 24, 1543 (1981).</a:t>
            </a:r>
          </a:p>
          <a:p>
            <a:r>
              <a:rPr lang="en-US" altLang="zh-CN" sz="2400" dirty="0"/>
              <a:t>2304.14992  is a comprehensive revision of theory and ex data. We use its result from all ~10000 beta decay branches and rescale it by specific thermal power.</a:t>
            </a:r>
          </a:p>
          <a:p>
            <a:r>
              <a:rPr lang="en-US" altLang="zh-CN" sz="2400" dirty="0"/>
              <a:t>235U, 239Pu, 241Pu, 238U are major actinides in reactors. </a:t>
            </a: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6366F331-F586-6543-0D8D-5BFDB408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241" y="4852561"/>
            <a:ext cx="1836579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0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711F6-10EA-9DC9-9CBB-7AD6B6A02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9C6183-ED48-BE5D-EFE0-647C318931BA}"/>
              </a:ext>
            </a:extLst>
          </p:cNvPr>
          <p:cNvSpPr txBox="1"/>
          <p:nvPr/>
        </p:nvSpPr>
        <p:spPr>
          <a:xfrm>
            <a:off x="640080" y="411480"/>
            <a:ext cx="109115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EDELWEISS sub-keV regime</a:t>
            </a:r>
            <a:endParaRPr sz="3000" b="0" dirty="0"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78C4E-4E97-AD3E-A71D-EAA9242CDA81}"/>
              </a:ext>
            </a:extLst>
          </p:cNvPr>
          <p:cNvSpPr txBox="1"/>
          <p:nvPr/>
        </p:nvSpPr>
        <p:spPr>
          <a:xfrm>
            <a:off x="369147" y="1613747"/>
            <a:ext cx="53949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 dirty="0">
                <a:latin typeface="+mn-ea"/>
              </a:rPr>
              <a:t>• </a:t>
            </a:r>
            <a:r>
              <a:rPr lang="en-US" sz="1600" dirty="0">
                <a:latin typeface="+mn-ea"/>
              </a:rPr>
              <a:t>Sub-keV searches become background limited by “heat-only (HO)” events (no associated charge) </a:t>
            </a:r>
          </a:p>
          <a:p>
            <a:r>
              <a:rPr sz="1600" dirty="0">
                <a:latin typeface="+mn-ea"/>
              </a:rPr>
              <a:t>• </a:t>
            </a:r>
            <a:r>
              <a:rPr lang="en-US" sz="1600" dirty="0">
                <a:latin typeface="+mn-ea"/>
              </a:rPr>
              <a:t>Measured spectra at 15 V vs 66 V show no significant shape change </a:t>
            </a:r>
            <a:endParaRPr sz="1600" dirty="0">
              <a:latin typeface="+mn-ea"/>
            </a:endParaRPr>
          </a:p>
          <a:p>
            <a:r>
              <a:rPr sz="1600" dirty="0">
                <a:latin typeface="+mn-ea"/>
              </a:rPr>
              <a:t>• </a:t>
            </a:r>
            <a:r>
              <a:rPr lang="en-US" sz="1600" dirty="0">
                <a:latin typeface="+mn-ea"/>
              </a:rPr>
              <a:t>Practical implication: in the ~100 eV–1 keV ROI, the limiting term is often instrumental/HO-like, not external particle flux</a:t>
            </a:r>
            <a:endParaRPr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40D00-5EF2-E633-5F8A-B17C74D8086B}"/>
              </a:ext>
            </a:extLst>
          </p:cNvPr>
          <p:cNvSpPr txBox="1"/>
          <p:nvPr/>
        </p:nvSpPr>
        <p:spPr>
          <a:xfrm>
            <a:off x="6427895" y="3771403"/>
            <a:ext cx="212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Heat spectra</a:t>
            </a:r>
            <a:endParaRPr lang="en-US" altLang="zh-CN" dirty="0"/>
          </a:p>
          <a:p>
            <a:r>
              <a:rPr lang="en-US" dirty="0"/>
              <a:t>&lt;- particle background</a:t>
            </a:r>
          </a:p>
        </p:txBody>
      </p:sp>
      <p:pic>
        <p:nvPicPr>
          <p:cNvPr id="5" name="Picture 4" descr="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226939A0-59DD-461E-F8AB-51B64D26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67" y="1272425"/>
            <a:ext cx="4114589" cy="3623613"/>
          </a:xfrm>
          <a:prstGeom prst="rect">
            <a:avLst/>
          </a:prstGeom>
        </p:spPr>
      </p:pic>
      <p:pic>
        <p:nvPicPr>
          <p:cNvPr id="8" name="Picture 7" descr="A diagram of energy and electricity&#10;&#10;AI-generated content may be incorrect.">
            <a:extLst>
              <a:ext uri="{FF2B5EF4-FFF2-40B4-BE49-F238E27FC236}">
                <a16:creationId xmlns:a16="http://schemas.microsoft.com/office/drawing/2014/main" id="{704A1993-44F6-D653-9122-DA12CB406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3611081"/>
            <a:ext cx="5394960" cy="32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43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CB88-296A-E189-B038-674E1946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12B8D-AF96-3188-0F5A-4CA604E92DF6}"/>
              </a:ext>
            </a:extLst>
          </p:cNvPr>
          <p:cNvSpPr txBox="1"/>
          <p:nvPr/>
        </p:nvSpPr>
        <p:spPr>
          <a:xfrm>
            <a:off x="640080" y="411480"/>
            <a:ext cx="109115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BULLKID detector concept and background-driven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B002-AD2A-552F-0024-6B2CF90FB76C}"/>
              </a:ext>
            </a:extLst>
          </p:cNvPr>
          <p:cNvSpPr txBox="1"/>
          <p:nvPr/>
        </p:nvSpPr>
        <p:spPr>
          <a:xfrm>
            <a:off x="515564" y="1662853"/>
            <a:ext cx="53949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 dirty="0">
                <a:latin typeface="Calibri"/>
              </a:rPr>
              <a:t>•</a:t>
            </a:r>
            <a:r>
              <a:rPr lang="en-US" sz="1600" dirty="0"/>
              <a:t> Monolithic array of silicon absorbers (0.34 g per die) sensed by Kinetic Inductance Detectors (KIDs)</a:t>
            </a:r>
          </a:p>
          <a:p>
            <a:r>
              <a:rPr lang="en-US" sz="1600" dirty="0"/>
              <a:t>• Enable event-by-event veto using phonon sharing between dice</a:t>
            </a:r>
          </a:p>
          <a:p>
            <a:r>
              <a:rPr lang="en-US" sz="1600" dirty="0"/>
              <a:t>• Dice carved from a single</a:t>
            </a:r>
            <a:r>
              <a:rPr lang="en-US" sz="1600" i="1" dirty="0"/>
              <a:t> crystal wafer</a:t>
            </a:r>
            <a:r>
              <a:rPr lang="en-US" sz="1600" dirty="0"/>
              <a:t>, leaving a thin common disk for phonon propagation and KID lithography</a:t>
            </a:r>
          </a:p>
          <a:p>
            <a:r>
              <a:rPr lang="en-US" sz="1600" dirty="0"/>
              <a:t>• detector is placed inside a shielding pot with three layers (aluminum, copper, </a:t>
            </a:r>
            <a:r>
              <a:rPr lang="en-US" sz="1600" dirty="0" err="1"/>
              <a:t>Cryophy</a:t>
            </a:r>
            <a:r>
              <a:rPr lang="en-US" sz="1600" dirty="0"/>
              <a:t>), explicitly to protect the KIDs from thermal radiation and magnetic fields.</a:t>
            </a:r>
            <a:endParaRPr lang="en-US" sz="1600" dirty="0">
              <a:latin typeface="Calibri"/>
            </a:endParaRPr>
          </a:p>
        </p:txBody>
      </p:sp>
      <p:pic>
        <p:nvPicPr>
          <p:cNvPr id="5" name="Picture 4" descr="A close-up of a solar panel&#10;&#10;AI-generated content may be incorrect.">
            <a:extLst>
              <a:ext uri="{FF2B5EF4-FFF2-40B4-BE49-F238E27FC236}">
                <a16:creationId xmlns:a16="http://schemas.microsoft.com/office/drawing/2014/main" id="{6801B73A-3C51-22D3-BE9E-AD09DE94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7" y="1097649"/>
            <a:ext cx="3987800" cy="3711418"/>
          </a:xfrm>
          <a:prstGeom prst="rect">
            <a:avLst/>
          </a:prstGeom>
        </p:spPr>
      </p:pic>
      <p:pic>
        <p:nvPicPr>
          <p:cNvPr id="7" name="Picture 6" descr="A diagram of a circular object with a measuring tape&#10;&#10;AI-generated content may be incorrect.">
            <a:extLst>
              <a:ext uri="{FF2B5EF4-FFF2-40B4-BE49-F238E27FC236}">
                <a16:creationId xmlns:a16="http://schemas.microsoft.com/office/drawing/2014/main" id="{A7B08D90-4D86-DD54-7F5F-F294CCA90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4439812"/>
            <a:ext cx="5169959" cy="23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8D84C-AD02-5BDE-4048-67B950B5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CENvS</a:t>
            </a:r>
            <a:r>
              <a:rPr lang="en-US" altLang="zh-CN" dirty="0"/>
              <a:t> Event Rate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81C40A-DE97-5043-AF24-84A4166A8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168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Differential cross section of </a:t>
                </a:r>
                <a:r>
                  <a:rPr lang="en-US" altLang="zh-CN" dirty="0" err="1"/>
                  <a:t>CENvS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: Fermi coupling constant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: weak nuclear charge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: elastic form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/>
                  <a:t> : target nucleus mass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sz="2400" dirty="0"/>
                  <a:t>: nuclear recoil energy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altLang="zh-CN" sz="2400" dirty="0"/>
                  <a:t>: incident neutrino energy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81C40A-DE97-5043-AF24-84A4166A8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16826" cy="4351338"/>
              </a:xfrm>
              <a:blipFill>
                <a:blip r:embed="rId3"/>
                <a:stretch>
                  <a:fillRect l="-2365" t="-2521" r="-3378" b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CA60DC9B-A394-55A2-10E0-B0CBA8BC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88" y="2391649"/>
            <a:ext cx="4983912" cy="868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11F2135B-B394-2907-2159-A46104AD9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8913" y="1825625"/>
                <a:ext cx="541682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Event rate: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: number of targets per unit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: incident neutrino flux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Threshold of neutrino scattering: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cutoff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= 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+</m:t>
                      </m:r>
                      <m:rad>
                        <m:radPr>
                          <m:deg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+ 2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/ 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11F2135B-B394-2907-2159-A46104AD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913" y="1825625"/>
                <a:ext cx="5416826" cy="4351338"/>
              </a:xfrm>
              <a:prstGeom prst="rect">
                <a:avLst/>
              </a:prstGeom>
              <a:blipFill>
                <a:blip r:embed="rId5"/>
                <a:stretch>
                  <a:fillRect l="-2365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文本">
            <a:extLst>
              <a:ext uri="{FF2B5EF4-FFF2-40B4-BE49-F238E27FC236}">
                <a16:creationId xmlns:a16="http://schemas.microsoft.com/office/drawing/2014/main" id="{C05702E3-9DB9-E12B-67E2-3D5BDAB31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044" y="2391649"/>
            <a:ext cx="3048264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1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36DDD-C78E-5EDD-1150-C044D393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 Prediction: 100-1000eV</a:t>
            </a:r>
            <a:endParaRPr lang="zh-CN" altLang="en-US" dirty="0"/>
          </a:p>
        </p:txBody>
      </p:sp>
      <p:pic>
        <p:nvPicPr>
          <p:cNvPr id="10" name="图片 9" descr="图表, 直方图&#10;&#10;AI 生成的内容可能不正确。">
            <a:extLst>
              <a:ext uri="{FF2B5EF4-FFF2-40B4-BE49-F238E27FC236}">
                <a16:creationId xmlns:a16="http://schemas.microsoft.com/office/drawing/2014/main" id="{6C563585-D213-D5E5-18C5-2550A0D15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43" y="1972628"/>
            <a:ext cx="5943419" cy="4754735"/>
          </a:xfrm>
          <a:prstGeom prst="rect">
            <a:avLst/>
          </a:prstGeom>
        </p:spPr>
      </p:pic>
      <p:pic>
        <p:nvPicPr>
          <p:cNvPr id="12" name="图片 11" descr="图表, 折线图, 直方图&#10;&#10;AI 生成的内容可能不正确。">
            <a:extLst>
              <a:ext uri="{FF2B5EF4-FFF2-40B4-BE49-F238E27FC236}">
                <a16:creationId xmlns:a16="http://schemas.microsoft.com/office/drawing/2014/main" id="{D2CB2207-08BE-4C16-6EC8-FB9F5E5E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7907"/>
            <a:ext cx="6230343" cy="46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14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8DC0D-6E4B-EB62-786B-10DD2EB9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RELIC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594576-329D-7035-FCB5-2799F7835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4299" y="4139399"/>
            <a:ext cx="4495563" cy="2336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0AB786-3F35-8682-C2E3-08B9B52A0D98}"/>
              </a:ext>
            </a:extLst>
          </p:cNvPr>
          <p:cNvSpPr txBox="1"/>
          <p:nvPr/>
        </p:nvSpPr>
        <p:spPr>
          <a:xfrm>
            <a:off x="9638648" y="4597033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2405.05554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2455F4-BB77-94DC-018A-381ECEBF2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2" t="51898" r="278"/>
          <a:stretch>
            <a:fillRect/>
          </a:stretch>
        </p:blipFill>
        <p:spPr>
          <a:xfrm>
            <a:off x="7304299" y="434339"/>
            <a:ext cx="3909059" cy="32988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568A32-C4A2-1F5A-C539-17963BA50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5364480" cy="40681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5CAC8C2-FB33-D7DA-6EBA-F8BC6BE488B9}"/>
              </a:ext>
            </a:extLst>
          </p:cNvPr>
          <p:cNvSpPr txBox="1"/>
          <p:nvPr/>
        </p:nvSpPr>
        <p:spPr>
          <a:xfrm>
            <a:off x="739140" y="5829544"/>
            <a:ext cx="669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 their paper, threshold is increased from 0.3keV to 0.63keV in order to avoid the DE background.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568CCD-2F55-6959-A7BD-6D6BF3993B6A}"/>
              </a:ext>
            </a:extLst>
          </p:cNvPr>
          <p:cNvSpPr txBox="1"/>
          <p:nvPr/>
        </p:nvSpPr>
        <p:spPr>
          <a:xfrm>
            <a:off x="7304299" y="3617712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Our detector have 75 times enhancement.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96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71663-150D-05B4-4C40-B85B7A8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Enhanced Neutrino Usage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A9FD7D-76A3-2FA2-49D0-3511E834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0896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Most reactor neutrinos are produced at low energy.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A smaller ROI can significantly enhance the </a:t>
            </a:r>
            <a:r>
              <a:rPr lang="en-US" altLang="zh-CN" dirty="0" err="1"/>
              <a:t>CENvS</a:t>
            </a:r>
            <a:r>
              <a:rPr lang="en-US" altLang="zh-CN" dirty="0"/>
              <a:t> event rate.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7" name="图片 6" descr="图表, 图示&#10;&#10;AI 生成的内容可能不正确。">
            <a:extLst>
              <a:ext uri="{FF2B5EF4-FFF2-40B4-BE49-F238E27FC236}">
                <a16:creationId xmlns:a16="http://schemas.microsoft.com/office/drawing/2014/main" id="{7D39D18A-6B70-BA65-0042-2FF0FEF0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0" y="1485106"/>
            <a:ext cx="435209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FE7B0-F4C5-8941-6C5B-87EC0DBB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 :Other Signal Prediction  10-100eV</a:t>
            </a:r>
            <a:endParaRPr lang="zh-CN" altLang="en-US" dirty="0"/>
          </a:p>
        </p:txBody>
      </p:sp>
      <p:pic>
        <p:nvPicPr>
          <p:cNvPr id="7" name="内容占位符 6" descr="图示&#10;&#10;AI 生成的内容可能不正确。">
            <a:extLst>
              <a:ext uri="{FF2B5EF4-FFF2-40B4-BE49-F238E27FC236}">
                <a16:creationId xmlns:a16="http://schemas.microsoft.com/office/drawing/2014/main" id="{A080CE2E-40C6-EF95-1B26-5C4D83F50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3697"/>
            <a:ext cx="6047999" cy="5040000"/>
          </a:xfrm>
        </p:spPr>
      </p:pic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29596CE1-E456-A696-102A-222D70513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6048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8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07AE9-634B-CA4E-AA67-4B1D189B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 :Other Signal Prediction  </a:t>
            </a:r>
            <a:r>
              <a:rPr lang="en-US" altLang="zh-CN" sz="4000" dirty="0"/>
              <a:t>100-1000eV</a:t>
            </a:r>
            <a:endParaRPr lang="zh-CN" altLang="en-US" dirty="0"/>
          </a:p>
        </p:txBody>
      </p:sp>
      <p:pic>
        <p:nvPicPr>
          <p:cNvPr id="5" name="内容占位符 4" descr="图示&#10;&#10;AI 生成的内容可能不正确。">
            <a:extLst>
              <a:ext uri="{FF2B5EF4-FFF2-40B4-BE49-F238E27FC236}">
                <a16:creationId xmlns:a16="http://schemas.microsoft.com/office/drawing/2014/main" id="{5770BC7D-1537-9C11-0AF0-1FAC4DF5E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" y="1452875"/>
            <a:ext cx="6047999" cy="5040000"/>
          </a:xfrm>
        </p:spPr>
      </p:pic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17A2F749-3CDE-B8D3-C714-AD713366D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01" y="1452875"/>
            <a:ext cx="6047999" cy="50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AC23BA-1D1E-8030-0490-9C2ECD1B2148}"/>
              </a:ext>
            </a:extLst>
          </p:cNvPr>
          <p:cNvSpPr txBox="1"/>
          <p:nvPr/>
        </p:nvSpPr>
        <p:spPr>
          <a:xfrm>
            <a:off x="838200" y="6390759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104 times L-XE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DF79A1-E566-E6CA-FD26-4DD455052F26}"/>
              </a:ext>
            </a:extLst>
          </p:cNvPr>
          <p:cNvSpPr txBox="1"/>
          <p:nvPr/>
        </p:nvSpPr>
        <p:spPr>
          <a:xfrm>
            <a:off x="8401050" y="639075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48 times L-XE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5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16B8-54D2-96F0-2B2B-01E82A4C5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04DCC-C387-9FE1-EE71-3F0045B7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&amp; LEE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A8801D-D87C-5054-0387-0B34354A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24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5972</TotalTime>
  <Words>875</Words>
  <Application>Microsoft Office PowerPoint</Application>
  <PresentationFormat>宽屏</PresentationFormat>
  <Paragraphs>123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Arial</vt:lpstr>
      <vt:lpstr>Calibri</vt:lpstr>
      <vt:lpstr>Cambria Math</vt:lpstr>
      <vt:lpstr>Wingdings</vt:lpstr>
      <vt:lpstr>Office 主题​​</vt:lpstr>
      <vt:lpstr>Signal</vt:lpstr>
      <vt:lpstr>Neutrino Flux from Reactor</vt:lpstr>
      <vt:lpstr>CENvS Event Rate</vt:lpstr>
      <vt:lpstr>Signal Prediction: 100-1000eV</vt:lpstr>
      <vt:lpstr>Compare with RELIC</vt:lpstr>
      <vt:lpstr>Enhanced Neutrino Usage</vt:lpstr>
      <vt:lpstr>Backup :Other Signal Prediction  10-100eV</vt:lpstr>
      <vt:lpstr>Backup :Other Signal Prediction  100-1000eV</vt:lpstr>
      <vt:lpstr>Background &amp; LEE</vt:lpstr>
      <vt:lpstr>CONUS: Detector &amp; Shielding</vt:lpstr>
      <vt:lpstr>CONUS: MC Background after Shielding</vt:lpstr>
      <vt:lpstr>NUCLEUS:  Detector &amp; Shielding</vt:lpstr>
      <vt:lpstr>NUCLEUS: MC Background &amp; Measured LEE</vt:lpstr>
      <vt:lpstr>CRESST-III:  Detector</vt:lpstr>
      <vt:lpstr>Backup: Event Selection of CRESST-III </vt:lpstr>
      <vt:lpstr>CRESST-III: Shielding</vt:lpstr>
      <vt:lpstr>CRESST-III: LEE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hamigua zzz</dc:creator>
  <cp:lastModifiedBy>hamigua zzz</cp:lastModifiedBy>
  <cp:revision>1</cp:revision>
  <dcterms:created xsi:type="dcterms:W3CDTF">2025-12-17T05:08:11Z</dcterms:created>
  <dcterms:modified xsi:type="dcterms:W3CDTF">2026-01-14T06:09:01Z</dcterms:modified>
</cp:coreProperties>
</file>